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5" r:id="rId2"/>
  </p:sldMasterIdLst>
  <p:notesMasterIdLst>
    <p:notesMasterId r:id="rId15"/>
  </p:notesMasterIdLst>
  <p:handoutMasterIdLst>
    <p:handoutMasterId r:id="rId16"/>
  </p:handoutMasterIdLst>
  <p:sldIdLst>
    <p:sldId id="268" r:id="rId3"/>
    <p:sldId id="363" r:id="rId4"/>
    <p:sldId id="364" r:id="rId5"/>
    <p:sldId id="365" r:id="rId6"/>
    <p:sldId id="373" r:id="rId7"/>
    <p:sldId id="366" r:id="rId8"/>
    <p:sldId id="367" r:id="rId9"/>
    <p:sldId id="368" r:id="rId10"/>
    <p:sldId id="370" r:id="rId11"/>
    <p:sldId id="371" r:id="rId12"/>
    <p:sldId id="372" r:id="rId13"/>
    <p:sldId id="374" r:id="rId14"/>
  </p:sldIdLst>
  <p:sldSz cx="9144000" cy="6858000" type="screen4x3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434" autoAdjust="0"/>
  </p:normalViewPr>
  <p:slideViewPr>
    <p:cSldViewPr>
      <p:cViewPr varScale="1">
        <p:scale>
          <a:sx n="107" d="100"/>
          <a:sy n="107" d="100"/>
        </p:scale>
        <p:origin x="1128" y="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1" d="100"/>
          <a:sy n="51" d="100"/>
        </p:scale>
        <p:origin x="2928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DD75BE-A253-4075-9244-AB0F539C32DC}" type="datetimeFigureOut">
              <a:rPr lang="fr-FR" smtClean="0"/>
              <a:t>20/07/2019</a:t>
            </a:fld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A9904D-C2F3-42BC-8C5E-D7064A081D63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8305510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7FCC72-1B1D-41CC-9624-805D9245AC99}" type="datetimeFigureOut">
              <a:rPr lang="fr-FR" smtClean="0"/>
              <a:t>20/07/2019</a:t>
            </a:fld>
            <a:endParaRPr lang="fr-FR" dirty="0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279525"/>
            <a:ext cx="460692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 dirty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50E03-ECC6-40C0-B54E-8EAEE584575B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726858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6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20" y="333415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415"/>
            <a:ext cx="5789612" cy="56610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graphique ou organigramme hiérarchiq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graphique SmartArt 2"/>
          <p:cNvSpPr>
            <a:spLocks noGrp="1"/>
          </p:cNvSpPr>
          <p:nvPr>
            <p:ph type="dgm" idx="1"/>
          </p:nvPr>
        </p:nvSpPr>
        <p:spPr>
          <a:xfrm>
            <a:off x="611188" y="1484315"/>
            <a:ext cx="7921625" cy="4510087"/>
          </a:xfrm>
        </p:spPr>
        <p:txBody>
          <a:bodyPr/>
          <a:lstStyle/>
          <a:p>
            <a:pPr lvl="0"/>
            <a:r>
              <a:rPr lang="fr-FR" noProof="0" dirty="0" smtClean="0"/>
              <a:t>Cliquez sur l'icône pour ajouter un graphique SmartArt</a:t>
            </a:r>
            <a:endParaRPr lang="fr-FR" noProof="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able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ableau 2"/>
          <p:cNvSpPr>
            <a:spLocks noGrp="1"/>
          </p:cNvSpPr>
          <p:nvPr>
            <p:ph type="tbl" idx="1"/>
          </p:nvPr>
        </p:nvSpPr>
        <p:spPr>
          <a:xfrm>
            <a:off x="611188" y="1484315"/>
            <a:ext cx="7921625" cy="4510087"/>
          </a:xfrm>
        </p:spPr>
        <p:txBody>
          <a:bodyPr/>
          <a:lstStyle/>
          <a:p>
            <a:pPr lvl="0"/>
            <a:r>
              <a:rPr lang="fr-FR" noProof="0" dirty="0" smtClean="0"/>
              <a:t>Cliquez sur l'icône pour ajouter un tableau</a:t>
            </a:r>
            <a:endParaRPr lang="fr-FR" noProof="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33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21993" indent="0" algn="ctr">
              <a:buNone/>
              <a:defRPr/>
            </a:lvl2pPr>
            <a:lvl3pPr marL="843987" indent="0" algn="ctr">
              <a:buNone/>
              <a:defRPr/>
            </a:lvl3pPr>
            <a:lvl4pPr marL="1265981" indent="0" algn="ctr">
              <a:buNone/>
              <a:defRPr/>
            </a:lvl4pPr>
            <a:lvl5pPr marL="1687973" indent="0" algn="ctr">
              <a:buNone/>
              <a:defRPr/>
            </a:lvl5pPr>
            <a:lvl6pPr marL="2109967" indent="0" algn="ctr">
              <a:buNone/>
              <a:defRPr/>
            </a:lvl6pPr>
            <a:lvl7pPr marL="2531960" indent="0" algn="ctr">
              <a:buNone/>
              <a:defRPr/>
            </a:lvl7pPr>
            <a:lvl8pPr marL="2953953" indent="0" algn="ctr">
              <a:buNone/>
              <a:defRPr/>
            </a:lvl8pPr>
            <a:lvl9pPr marL="3375947" indent="0" algn="ctr">
              <a:buNone/>
              <a:defRPr/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463527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1934679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6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3692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1846"/>
            </a:lvl1pPr>
            <a:lvl2pPr marL="421993" indent="0">
              <a:buNone/>
              <a:defRPr sz="1662"/>
            </a:lvl2pPr>
            <a:lvl3pPr marL="843987" indent="0">
              <a:buNone/>
              <a:defRPr sz="1477"/>
            </a:lvl3pPr>
            <a:lvl4pPr marL="1265981" indent="0">
              <a:buNone/>
              <a:defRPr sz="1292"/>
            </a:lvl4pPr>
            <a:lvl5pPr marL="1687973" indent="0">
              <a:buNone/>
              <a:defRPr sz="1292"/>
            </a:lvl5pPr>
            <a:lvl6pPr marL="2109967" indent="0">
              <a:buNone/>
              <a:defRPr sz="1292"/>
            </a:lvl6pPr>
            <a:lvl7pPr marL="2531960" indent="0">
              <a:buNone/>
              <a:defRPr sz="1292"/>
            </a:lvl7pPr>
            <a:lvl8pPr marL="2953953" indent="0">
              <a:buNone/>
              <a:defRPr sz="1292"/>
            </a:lvl8pPr>
            <a:lvl9pPr marL="3375947" indent="0">
              <a:buNone/>
              <a:defRPr sz="1292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205558738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6"/>
            <a:ext cx="3884612" cy="4510087"/>
          </a:xfrm>
        </p:spPr>
        <p:txBody>
          <a:bodyPr/>
          <a:lstStyle>
            <a:lvl1pPr>
              <a:defRPr sz="2585"/>
            </a:lvl1pPr>
            <a:lvl2pPr>
              <a:defRPr sz="2123"/>
            </a:lvl2pPr>
            <a:lvl3pPr>
              <a:defRPr sz="1846"/>
            </a:lvl3pPr>
            <a:lvl4pPr>
              <a:defRPr sz="1662"/>
            </a:lvl4pPr>
            <a:lvl5pPr>
              <a:defRPr sz="1662"/>
            </a:lvl5pPr>
            <a:lvl6pPr>
              <a:defRPr sz="1662"/>
            </a:lvl6pPr>
            <a:lvl7pPr>
              <a:defRPr sz="1662"/>
            </a:lvl7pPr>
            <a:lvl8pPr>
              <a:defRPr sz="1662"/>
            </a:lvl8pPr>
            <a:lvl9pPr>
              <a:defRPr sz="1662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4" y="1484316"/>
            <a:ext cx="3884613" cy="4510087"/>
          </a:xfrm>
        </p:spPr>
        <p:txBody>
          <a:bodyPr/>
          <a:lstStyle>
            <a:lvl1pPr>
              <a:defRPr sz="2585"/>
            </a:lvl1pPr>
            <a:lvl2pPr>
              <a:defRPr sz="2123"/>
            </a:lvl2pPr>
            <a:lvl3pPr>
              <a:defRPr sz="1846"/>
            </a:lvl3pPr>
            <a:lvl4pPr>
              <a:defRPr sz="1662"/>
            </a:lvl4pPr>
            <a:lvl5pPr>
              <a:defRPr sz="1662"/>
            </a:lvl5pPr>
            <a:lvl6pPr>
              <a:defRPr sz="1662"/>
            </a:lvl6pPr>
            <a:lvl7pPr>
              <a:defRPr sz="1662"/>
            </a:lvl7pPr>
            <a:lvl8pPr>
              <a:defRPr sz="1662"/>
            </a:lvl8pPr>
            <a:lvl9pPr>
              <a:defRPr sz="1662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3744845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4"/>
            <a:ext cx="4040188" cy="639763"/>
          </a:xfrm>
        </p:spPr>
        <p:txBody>
          <a:bodyPr anchor="b"/>
          <a:lstStyle>
            <a:lvl1pPr marL="0" indent="0">
              <a:buNone/>
              <a:defRPr sz="2123" b="1"/>
            </a:lvl1pPr>
            <a:lvl2pPr marL="421993" indent="0">
              <a:buNone/>
              <a:defRPr sz="1846" b="1"/>
            </a:lvl2pPr>
            <a:lvl3pPr marL="843987" indent="0">
              <a:buNone/>
              <a:defRPr sz="1662" b="1"/>
            </a:lvl3pPr>
            <a:lvl4pPr marL="1265981" indent="0">
              <a:buNone/>
              <a:defRPr sz="1477" b="1"/>
            </a:lvl4pPr>
            <a:lvl5pPr marL="1687973" indent="0">
              <a:buNone/>
              <a:defRPr sz="1477" b="1"/>
            </a:lvl5pPr>
            <a:lvl6pPr marL="2109967" indent="0">
              <a:buNone/>
              <a:defRPr sz="1477" b="1"/>
            </a:lvl6pPr>
            <a:lvl7pPr marL="2531960" indent="0">
              <a:buNone/>
              <a:defRPr sz="1477" b="1"/>
            </a:lvl7pPr>
            <a:lvl8pPr marL="2953953" indent="0">
              <a:buNone/>
              <a:defRPr sz="1477" b="1"/>
            </a:lvl8pPr>
            <a:lvl9pPr marL="3375947" indent="0">
              <a:buNone/>
              <a:defRPr sz="1477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123"/>
            </a:lvl1pPr>
            <a:lvl2pPr>
              <a:defRPr sz="1846"/>
            </a:lvl2pPr>
            <a:lvl3pPr>
              <a:defRPr sz="1662"/>
            </a:lvl3pPr>
            <a:lvl4pPr>
              <a:defRPr sz="1477"/>
            </a:lvl4pPr>
            <a:lvl5pPr>
              <a:defRPr sz="1477"/>
            </a:lvl5pPr>
            <a:lvl6pPr>
              <a:defRPr sz="1477"/>
            </a:lvl6pPr>
            <a:lvl7pPr>
              <a:defRPr sz="1477"/>
            </a:lvl7pPr>
            <a:lvl8pPr>
              <a:defRPr sz="1477"/>
            </a:lvl8pPr>
            <a:lvl9pPr>
              <a:defRPr sz="1477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4"/>
            <a:ext cx="4041775" cy="639763"/>
          </a:xfrm>
        </p:spPr>
        <p:txBody>
          <a:bodyPr anchor="b"/>
          <a:lstStyle>
            <a:lvl1pPr marL="0" indent="0">
              <a:buNone/>
              <a:defRPr sz="2123" b="1"/>
            </a:lvl1pPr>
            <a:lvl2pPr marL="421993" indent="0">
              <a:buNone/>
              <a:defRPr sz="1846" b="1"/>
            </a:lvl2pPr>
            <a:lvl3pPr marL="843987" indent="0">
              <a:buNone/>
              <a:defRPr sz="1662" b="1"/>
            </a:lvl3pPr>
            <a:lvl4pPr marL="1265981" indent="0">
              <a:buNone/>
              <a:defRPr sz="1477" b="1"/>
            </a:lvl4pPr>
            <a:lvl5pPr marL="1687973" indent="0">
              <a:buNone/>
              <a:defRPr sz="1477" b="1"/>
            </a:lvl5pPr>
            <a:lvl6pPr marL="2109967" indent="0">
              <a:buNone/>
              <a:defRPr sz="1477" b="1"/>
            </a:lvl6pPr>
            <a:lvl7pPr marL="2531960" indent="0">
              <a:buNone/>
              <a:defRPr sz="1477" b="1"/>
            </a:lvl7pPr>
            <a:lvl8pPr marL="2953953" indent="0">
              <a:buNone/>
              <a:defRPr sz="1477" b="1"/>
            </a:lvl8pPr>
            <a:lvl9pPr marL="3375947" indent="0">
              <a:buNone/>
              <a:defRPr sz="1477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123"/>
            </a:lvl1pPr>
            <a:lvl2pPr>
              <a:defRPr sz="1846"/>
            </a:lvl2pPr>
            <a:lvl3pPr>
              <a:defRPr sz="1662"/>
            </a:lvl3pPr>
            <a:lvl4pPr>
              <a:defRPr sz="1477"/>
            </a:lvl4pPr>
            <a:lvl5pPr>
              <a:defRPr sz="1477"/>
            </a:lvl5pPr>
            <a:lvl6pPr>
              <a:defRPr sz="1477"/>
            </a:lvl6pPr>
            <a:lvl7pPr>
              <a:defRPr sz="1477"/>
            </a:lvl7pPr>
            <a:lvl8pPr>
              <a:defRPr sz="1477"/>
            </a:lvl8pPr>
            <a:lvl9pPr>
              <a:defRPr sz="1477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186531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1179313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0356869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34380" y="2132856"/>
            <a:ext cx="3008313" cy="1162051"/>
          </a:xfrm>
          <a:prstGeom prst="rect">
            <a:avLst/>
          </a:prstGeom>
        </p:spPr>
        <p:txBody>
          <a:bodyPr anchor="b"/>
          <a:lstStyle>
            <a:lvl1pPr algn="l">
              <a:defRPr sz="1846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707904" y="1004887"/>
            <a:ext cx="5111750" cy="5853113"/>
          </a:xfrm>
        </p:spPr>
        <p:txBody>
          <a:bodyPr/>
          <a:lstStyle>
            <a:lvl1pPr>
              <a:defRPr sz="2954"/>
            </a:lvl1pPr>
            <a:lvl2pPr>
              <a:defRPr sz="2585"/>
            </a:lvl2pPr>
            <a:lvl3pPr>
              <a:defRPr sz="2123"/>
            </a:lvl3pPr>
            <a:lvl4pPr>
              <a:defRPr sz="1846"/>
            </a:lvl4pPr>
            <a:lvl5pPr>
              <a:defRPr sz="1846"/>
            </a:lvl5pPr>
            <a:lvl6pPr>
              <a:defRPr sz="1846"/>
            </a:lvl6pPr>
            <a:lvl7pPr>
              <a:defRPr sz="1846"/>
            </a:lvl7pPr>
            <a:lvl8pPr>
              <a:defRPr sz="1846"/>
            </a:lvl8pPr>
            <a:lvl9pPr>
              <a:defRPr sz="1846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4"/>
            <a:ext cx="3008313" cy="4691063"/>
          </a:xfrm>
        </p:spPr>
        <p:txBody>
          <a:bodyPr/>
          <a:lstStyle>
            <a:lvl1pPr marL="0" indent="0">
              <a:buNone/>
              <a:defRPr sz="1292"/>
            </a:lvl1pPr>
            <a:lvl2pPr marL="421993" indent="0">
              <a:buNone/>
              <a:defRPr sz="1108"/>
            </a:lvl2pPr>
            <a:lvl3pPr marL="843987" indent="0">
              <a:buNone/>
              <a:defRPr sz="1015"/>
            </a:lvl3pPr>
            <a:lvl4pPr marL="1265981" indent="0">
              <a:buNone/>
              <a:defRPr sz="831"/>
            </a:lvl4pPr>
            <a:lvl5pPr marL="1687973" indent="0">
              <a:buNone/>
              <a:defRPr sz="831"/>
            </a:lvl5pPr>
            <a:lvl6pPr marL="2109967" indent="0">
              <a:buNone/>
              <a:defRPr sz="831"/>
            </a:lvl6pPr>
            <a:lvl7pPr marL="2531960" indent="0">
              <a:buNone/>
              <a:defRPr sz="831"/>
            </a:lvl7pPr>
            <a:lvl8pPr marL="2953953" indent="0">
              <a:buNone/>
              <a:defRPr sz="831"/>
            </a:lvl8pPr>
            <a:lvl9pPr marL="3375947" indent="0">
              <a:buNone/>
              <a:defRPr sz="83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15687188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9"/>
          </a:xfrm>
          <a:prstGeom prst="rect">
            <a:avLst/>
          </a:prstGeom>
        </p:spPr>
        <p:txBody>
          <a:bodyPr anchor="b"/>
          <a:lstStyle>
            <a:lvl1pPr algn="l">
              <a:defRPr sz="1846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2954"/>
            </a:lvl1pPr>
            <a:lvl2pPr marL="421993" indent="0">
              <a:buNone/>
              <a:defRPr sz="2585"/>
            </a:lvl2pPr>
            <a:lvl3pPr marL="843987" indent="0">
              <a:buNone/>
              <a:defRPr sz="2123"/>
            </a:lvl3pPr>
            <a:lvl4pPr marL="1265981" indent="0">
              <a:buNone/>
              <a:defRPr sz="1846"/>
            </a:lvl4pPr>
            <a:lvl5pPr marL="1687973" indent="0">
              <a:buNone/>
              <a:defRPr sz="1846"/>
            </a:lvl5pPr>
            <a:lvl6pPr marL="2109967" indent="0">
              <a:buNone/>
              <a:defRPr sz="1846"/>
            </a:lvl6pPr>
            <a:lvl7pPr marL="2531960" indent="0">
              <a:buNone/>
              <a:defRPr sz="1846"/>
            </a:lvl7pPr>
            <a:lvl8pPr marL="2953953" indent="0">
              <a:buNone/>
              <a:defRPr sz="1846"/>
            </a:lvl8pPr>
            <a:lvl9pPr marL="3375947" indent="0">
              <a:buNone/>
              <a:defRPr sz="1846"/>
            </a:lvl9pPr>
          </a:lstStyle>
          <a:p>
            <a:pPr lvl="0"/>
            <a:r>
              <a:rPr lang="fr-FR" noProof="0" dirty="0" smtClean="0"/>
              <a:t>Cliquez sur l'icône pour ajouter une image</a:t>
            </a:r>
            <a:endParaRPr lang="fr-FR" noProof="0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3"/>
          </a:xfrm>
        </p:spPr>
        <p:txBody>
          <a:bodyPr/>
          <a:lstStyle>
            <a:lvl1pPr marL="0" indent="0">
              <a:buNone/>
              <a:defRPr sz="1292"/>
            </a:lvl1pPr>
            <a:lvl2pPr marL="421993" indent="0">
              <a:buNone/>
              <a:defRPr sz="1108"/>
            </a:lvl2pPr>
            <a:lvl3pPr marL="843987" indent="0">
              <a:buNone/>
              <a:defRPr sz="1015"/>
            </a:lvl3pPr>
            <a:lvl4pPr marL="1265981" indent="0">
              <a:buNone/>
              <a:defRPr sz="831"/>
            </a:lvl4pPr>
            <a:lvl5pPr marL="1687973" indent="0">
              <a:buNone/>
              <a:defRPr sz="831"/>
            </a:lvl5pPr>
            <a:lvl6pPr marL="2109967" indent="0">
              <a:buNone/>
              <a:defRPr sz="831"/>
            </a:lvl6pPr>
            <a:lvl7pPr marL="2531960" indent="0">
              <a:buNone/>
              <a:defRPr sz="831"/>
            </a:lvl7pPr>
            <a:lvl8pPr marL="2953953" indent="0">
              <a:buNone/>
              <a:defRPr sz="831"/>
            </a:lvl8pPr>
            <a:lvl9pPr marL="3375947" indent="0">
              <a:buNone/>
              <a:defRPr sz="83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274084656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18385855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04" y="333382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382"/>
            <a:ext cx="5789612" cy="56610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6170532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graphique ou organigramme hiérarchiq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graphique SmartArt 2"/>
          <p:cNvSpPr>
            <a:spLocks noGrp="1"/>
          </p:cNvSpPr>
          <p:nvPr>
            <p:ph type="dgm" idx="1"/>
          </p:nvPr>
        </p:nvSpPr>
        <p:spPr>
          <a:xfrm>
            <a:off x="611188" y="1484316"/>
            <a:ext cx="7921625" cy="4510087"/>
          </a:xfrm>
        </p:spPr>
        <p:txBody>
          <a:bodyPr/>
          <a:lstStyle/>
          <a:p>
            <a:pPr lvl="0"/>
            <a:r>
              <a:rPr lang="fr-FR" noProof="0" dirty="0" smtClean="0"/>
              <a:t>Cliquez sur l'icône pour ajouter un graphique SmartArt</a:t>
            </a:r>
            <a:endParaRPr lang="fr-FR" noProof="0" dirty="0"/>
          </a:p>
        </p:txBody>
      </p:sp>
    </p:spTree>
    <p:extLst>
      <p:ext uri="{BB962C8B-B14F-4D97-AF65-F5344CB8AC3E}">
        <p14:creationId xmlns:p14="http://schemas.microsoft.com/office/powerpoint/2010/main" val="2856825457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able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ableau 2"/>
          <p:cNvSpPr>
            <a:spLocks noGrp="1"/>
          </p:cNvSpPr>
          <p:nvPr>
            <p:ph type="tbl" idx="1"/>
          </p:nvPr>
        </p:nvSpPr>
        <p:spPr>
          <a:xfrm>
            <a:off x="611188" y="1484316"/>
            <a:ext cx="7921625" cy="4510087"/>
          </a:xfrm>
        </p:spPr>
        <p:txBody>
          <a:bodyPr/>
          <a:lstStyle/>
          <a:p>
            <a:pPr lvl="0"/>
            <a:r>
              <a:rPr lang="fr-FR" noProof="0" dirty="0" smtClean="0"/>
              <a:t>Cliquez sur l'icône pour ajouter un tableau</a:t>
            </a:r>
            <a:endParaRPr lang="fr-FR" noProof="0" dirty="0"/>
          </a:p>
        </p:txBody>
      </p:sp>
    </p:spTree>
    <p:extLst>
      <p:ext uri="{BB962C8B-B14F-4D97-AF65-F5344CB8AC3E}">
        <p14:creationId xmlns:p14="http://schemas.microsoft.com/office/powerpoint/2010/main" val="2067883442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52653738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/>
          </p:nvPr>
        </p:nvSpPr>
        <p:spPr>
          <a:xfrm>
            <a:off x="971600" y="1268760"/>
            <a:ext cx="7527680" cy="5943600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962566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4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5"/>
            <a:ext cx="3884612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20" y="1484315"/>
            <a:ext cx="3884613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11969" y="1416053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605139" y="11967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dirty="0" smtClean="0"/>
              <a:t>Cliquez sur l'icône pour ajouter une image</a:t>
            </a:r>
            <a:endParaRPr lang="fr-FR" noProof="0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2.xml"/><Relationship Id="rId13" Type="http://schemas.openxmlformats.org/officeDocument/2006/relationships/slideLayout" Target="../slideLayouts/slideLayout27.xml"/><Relationship Id="rId18" Type="http://schemas.openxmlformats.org/officeDocument/2006/relationships/image" Target="../media/image5.jpeg"/><Relationship Id="rId3" Type="http://schemas.openxmlformats.org/officeDocument/2006/relationships/slideLayout" Target="../slideLayouts/slideLayout17.xml"/><Relationship Id="rId7" Type="http://schemas.openxmlformats.org/officeDocument/2006/relationships/slideLayout" Target="../slideLayouts/slideLayout21.xml"/><Relationship Id="rId12" Type="http://schemas.openxmlformats.org/officeDocument/2006/relationships/slideLayout" Target="../slideLayouts/slideLayout26.xml"/><Relationship Id="rId17" Type="http://schemas.openxmlformats.org/officeDocument/2006/relationships/image" Target="../media/image4.jpeg"/><Relationship Id="rId2" Type="http://schemas.openxmlformats.org/officeDocument/2006/relationships/slideLayout" Target="../slideLayouts/slideLayout16.xml"/><Relationship Id="rId16" Type="http://schemas.openxmlformats.org/officeDocument/2006/relationships/theme" Target="../theme/theme2.xml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11" Type="http://schemas.openxmlformats.org/officeDocument/2006/relationships/slideLayout" Target="../slideLayouts/slideLayout25.xml"/><Relationship Id="rId5" Type="http://schemas.openxmlformats.org/officeDocument/2006/relationships/slideLayout" Target="../slideLayouts/slideLayout19.xml"/><Relationship Id="rId1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24.xml"/><Relationship Id="rId4" Type="http://schemas.openxmlformats.org/officeDocument/2006/relationships/slideLayout" Target="../slideLayouts/slideLayout18.xml"/><Relationship Id="rId9" Type="http://schemas.openxmlformats.org/officeDocument/2006/relationships/slideLayout" Target="../slideLayouts/slideLayout23.xml"/><Relationship Id="rId14" Type="http://schemas.openxmlformats.org/officeDocument/2006/relationships/slideLayout" Target="../slideLayouts/slideLayout2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2"/>
          <p:cNvSpPr>
            <a:spLocks noChangeArrowheads="1"/>
          </p:cNvSpPr>
          <p:nvPr/>
        </p:nvSpPr>
        <p:spPr bwMode="auto">
          <a:xfrm>
            <a:off x="0" y="0"/>
            <a:ext cx="611066" cy="6858000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92867" name="Rectangle 3"/>
          <p:cNvSpPr>
            <a:spLocks noChangeArrowheads="1"/>
          </p:cNvSpPr>
          <p:nvPr/>
        </p:nvSpPr>
        <p:spPr bwMode="auto">
          <a:xfrm>
            <a:off x="323850" y="1077913"/>
            <a:ext cx="8820150" cy="215900"/>
          </a:xfrm>
          <a:prstGeom prst="rect">
            <a:avLst/>
          </a:prstGeom>
          <a:solidFill>
            <a:srgbClr val="C0C0C0">
              <a:alpha val="57001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9287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00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</a:p>
        </p:txBody>
      </p:sp>
      <p:pic>
        <p:nvPicPr>
          <p:cNvPr id="2055" name="Picture 23" descr="LOGO_QLC"/>
          <p:cNvPicPr>
            <a:picLocks noChangeAspect="1" noChangeArrowheads="1"/>
          </p:cNvPicPr>
          <p:nvPr/>
        </p:nvPicPr>
        <p:blipFill>
          <a:blip r:embed="rId16"/>
          <a:srcRect/>
          <a:stretch>
            <a:fillRect/>
          </a:stretch>
        </p:blipFill>
        <p:spPr bwMode="auto">
          <a:xfrm>
            <a:off x="0" y="0"/>
            <a:ext cx="161925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0"/>
          <p:cNvPicPr>
            <a:picLocks noChangeAspect="1" noChangeArrowheads="1"/>
          </p:cNvPicPr>
          <p:nvPr/>
        </p:nvPicPr>
        <p:blipFill>
          <a:blip r:embed="rId17"/>
          <a:srcRect/>
          <a:stretch>
            <a:fillRect/>
          </a:stretch>
        </p:blipFill>
        <p:spPr bwMode="auto">
          <a:xfrm>
            <a:off x="0" y="0"/>
            <a:ext cx="2133600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Image 10" descr="http://www.servi.com.tn/static/upload/748daf0152b74bf124be98188d120343.png"/>
          <p:cNvPicPr>
            <a:picLocks noChangeAspect="1" noChangeArrowheads="1"/>
          </p:cNvPicPr>
          <p:nvPr userDrawn="1"/>
        </p:nvPicPr>
        <p:blipFill>
          <a:blip r:embed="rId18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106" y="-27384"/>
            <a:ext cx="1691894" cy="10798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Rectangle 11"/>
          <p:cNvSpPr txBox="1">
            <a:spLocks noChangeArrowheads="1"/>
          </p:cNvSpPr>
          <p:nvPr userDrawn="1"/>
        </p:nvSpPr>
        <p:spPr bwMode="auto">
          <a:xfrm>
            <a:off x="1691680" y="209551"/>
            <a:ext cx="5760426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6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kern="0" dirty="0" smtClean="0"/>
              <a:t>Audit Magasin: Sousse</a:t>
            </a:r>
            <a:endParaRPr lang="fr-FR" altLang="fr-FR" kern="0" baseline="0" dirty="0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6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1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0" y="99392"/>
            <a:ext cx="611066" cy="6858000"/>
          </a:xfrm>
          <a:prstGeom prst="rect">
            <a:avLst/>
          </a:prstGeom>
          <a:solidFill>
            <a:srgbClr val="3366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4396" tIns="42198" rIns="84396" bIns="42198"/>
          <a:lstStyle/>
          <a:p>
            <a:pPr algn="ctr"/>
            <a:endParaRPr lang="fr-FR" altLang="fr-FR" sz="1662" b="1" dirty="0">
              <a:latin typeface="Century Gothic" panose="020B0502020202020204" pitchFamily="34" charset="0"/>
            </a:endParaRPr>
          </a:p>
        </p:txBody>
      </p:sp>
      <p:sp>
        <p:nvSpPr>
          <p:cNvPr id="2051" name="Rectangle 3"/>
          <p:cNvSpPr>
            <a:spLocks noChangeArrowheads="1"/>
          </p:cNvSpPr>
          <p:nvPr/>
        </p:nvSpPr>
        <p:spPr bwMode="auto">
          <a:xfrm>
            <a:off x="323850" y="1052513"/>
            <a:ext cx="8820150" cy="215900"/>
          </a:xfrm>
          <a:prstGeom prst="rect">
            <a:avLst/>
          </a:prstGeom>
          <a:solidFill>
            <a:srgbClr val="C0C0C0">
              <a:alpha val="56862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4396" tIns="42198" rIns="84396" bIns="42198"/>
          <a:lstStyle/>
          <a:p>
            <a:pPr algn="ctr"/>
            <a:endParaRPr lang="fr-FR" altLang="fr-FR" sz="1662" b="1" dirty="0">
              <a:latin typeface="Century Gothic" panose="020B0502020202020204" pitchFamily="34" charset="0"/>
            </a:endParaRPr>
          </a:p>
        </p:txBody>
      </p:sp>
      <p:sp>
        <p:nvSpPr>
          <p:cNvPr id="205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19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4396" tIns="42198" rIns="84396" bIns="42198"/>
          <a:lstStyle/>
          <a:p>
            <a:pPr algn="ctr"/>
            <a:endParaRPr lang="fr-FR" altLang="fr-FR" sz="1662" b="1" dirty="0">
              <a:latin typeface="Century Gothic" panose="020B0502020202020204" pitchFamily="34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dirty="0" smtClean="0"/>
              <a:t>Cliquez pour modifier les styles du texte du masque</a:t>
            </a:r>
          </a:p>
          <a:p>
            <a:pPr lvl="1"/>
            <a:r>
              <a:rPr lang="fr-FR" altLang="fr-FR" dirty="0" smtClean="0"/>
              <a:t>Deuxième niveau</a:t>
            </a:r>
          </a:p>
          <a:p>
            <a:pPr lvl="2"/>
            <a:r>
              <a:rPr lang="fr-FR" altLang="fr-FR" dirty="0" smtClean="0"/>
              <a:t>Troisième niveau</a:t>
            </a:r>
          </a:p>
          <a:p>
            <a:pPr lvl="3"/>
            <a:r>
              <a:rPr lang="fr-FR" altLang="fr-FR" dirty="0" smtClean="0"/>
              <a:t>Quatrième niveau</a:t>
            </a:r>
          </a:p>
          <a:p>
            <a:pPr lvl="4"/>
            <a:r>
              <a:rPr lang="fr-FR" altLang="fr-FR" dirty="0" smtClean="0"/>
              <a:t>Cinquième niveau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8648700" y="6477000"/>
            <a:ext cx="327535" cy="198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84396" tIns="42198" rIns="84396" bIns="4219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fld id="{9ADC00F9-A239-4684-8953-224749B3B002}" type="slidenum">
              <a:rPr lang="en-GB" altLang="fr-FR" sz="738" smtClean="0">
                <a:latin typeface="Century Gothic" panose="020B0502020202020204" pitchFamily="34" charset="0"/>
              </a:rPr>
              <a:pPr>
                <a:defRPr/>
              </a:pPr>
              <a:t>‹N°›</a:t>
            </a:fld>
            <a:endParaRPr lang="en-GB" altLang="fr-FR" sz="1292" dirty="0" smtClean="0">
              <a:latin typeface="Century Gothic" panose="020B0502020202020204" pitchFamily="34" charset="0"/>
            </a:endParaRPr>
          </a:p>
        </p:txBody>
      </p:sp>
      <p:pic>
        <p:nvPicPr>
          <p:cNvPr id="2056" name="Image 11" descr="LOGO_QLC.png"/>
          <p:cNvPicPr>
            <a:picLocks noChangeAspect="1"/>
          </p:cNvPicPr>
          <p:nvPr/>
        </p:nvPicPr>
        <p:blipFill>
          <a:blip r:embed="rId17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529862" cy="534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Image 8" descr="http://www.servi.com.tn/static/upload/748daf0152b74bf124be98188d120343.png"/>
          <p:cNvPicPr>
            <a:picLocks noChangeAspect="1" noChangeArrowheads="1"/>
          </p:cNvPicPr>
          <p:nvPr userDrawn="1"/>
        </p:nvPicPr>
        <p:blipFill>
          <a:blip r:embed="rId18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106" y="0"/>
            <a:ext cx="1691894" cy="10525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Rectangle 11"/>
          <p:cNvSpPr txBox="1">
            <a:spLocks noChangeArrowheads="1"/>
          </p:cNvSpPr>
          <p:nvPr userDrawn="1"/>
        </p:nvSpPr>
        <p:spPr bwMode="auto">
          <a:xfrm>
            <a:off x="1691680" y="234951"/>
            <a:ext cx="5760426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4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21993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843987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265981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687973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kern="0" dirty="0" smtClean="0"/>
              <a:t>Audit Magasin: Sousse</a:t>
            </a:r>
            <a:r>
              <a:rPr lang="fr-FR" altLang="fr-FR" kern="0" baseline="0" dirty="0" smtClean="0"/>
              <a:t> Khezama</a:t>
            </a:r>
          </a:p>
        </p:txBody>
      </p:sp>
    </p:spTree>
    <p:extLst>
      <p:ext uri="{BB962C8B-B14F-4D97-AF65-F5344CB8AC3E}">
        <p14:creationId xmlns:p14="http://schemas.microsoft.com/office/powerpoint/2010/main" val="16047056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86" r:id="rId11"/>
    <p:sldLayoutId id="2147483687" r:id="rId12"/>
    <p:sldLayoutId id="2147483688" r:id="rId13"/>
    <p:sldLayoutId id="2147483689" r:id="rId14"/>
    <p:sldLayoutId id="2147483690" r:id="rId15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4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21993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843987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265981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687973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15066" indent="-315066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anose="05000000000000000000" pitchFamily="2" charset="2"/>
        <a:buChar char="n"/>
        <a:defRPr sz="2123">
          <a:solidFill>
            <a:schemeClr val="tx1"/>
          </a:solidFill>
          <a:latin typeface="+mn-lt"/>
          <a:ea typeface="+mn-ea"/>
          <a:cs typeface="+mn-cs"/>
        </a:defRPr>
      </a:lvl1pPr>
      <a:lvl2pPr marL="684352" indent="-262311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anose="05000000000000000000" pitchFamily="2" charset="2"/>
        <a:buChar char="n"/>
        <a:defRPr sz="2031">
          <a:solidFill>
            <a:schemeClr val="tx1"/>
          </a:solidFill>
          <a:latin typeface="+mn-lt"/>
          <a:cs typeface="+mn-cs"/>
        </a:defRPr>
      </a:lvl2pPr>
      <a:lvl3pPr marL="1053638" indent="-209556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anose="05000000000000000000" pitchFamily="2" charset="2"/>
        <a:buChar char="n"/>
        <a:defRPr sz="1939">
          <a:solidFill>
            <a:schemeClr val="tx1"/>
          </a:solidFill>
          <a:latin typeface="+mn-lt"/>
          <a:cs typeface="+mn-cs"/>
        </a:defRPr>
      </a:lvl3pPr>
      <a:lvl4pPr marL="1475680" indent="-209556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anose="05000000000000000000" pitchFamily="2" charset="2"/>
        <a:buChar char="§"/>
        <a:defRPr sz="1846">
          <a:solidFill>
            <a:schemeClr val="tx1"/>
          </a:solidFill>
          <a:latin typeface="+mn-lt"/>
          <a:cs typeface="+mn-cs"/>
        </a:defRPr>
      </a:lvl4pPr>
      <a:lvl5pPr marL="1897721" indent="-209556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anose="05000000000000000000" pitchFamily="2" charset="2"/>
        <a:buChar char="§"/>
        <a:defRPr sz="1846">
          <a:solidFill>
            <a:schemeClr val="tx1"/>
          </a:solidFill>
          <a:latin typeface="+mn-lt"/>
          <a:cs typeface="+mn-cs"/>
        </a:defRPr>
      </a:lvl5pPr>
      <a:lvl6pPr marL="2320963" indent="-210997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742957" indent="-210997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164950" indent="-210997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586943" indent="-210997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1pPr>
      <a:lvl2pPr marL="421993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2pPr>
      <a:lvl3pPr marL="843987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3pPr>
      <a:lvl4pPr marL="1265981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4pPr>
      <a:lvl5pPr marL="1687973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5pPr>
      <a:lvl6pPr marL="2109967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6pPr>
      <a:lvl7pPr marL="2531960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7pPr>
      <a:lvl8pPr marL="2953953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8pPr>
      <a:lvl9pPr marL="3375947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5.xml"/><Relationship Id="rId1" Type="http://schemas.openxmlformats.org/officeDocument/2006/relationships/tags" Target="../tags/tag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1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1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1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1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1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>
            <p:custDataLst>
              <p:tags r:id="rId1"/>
            </p:custDataLst>
          </p:nvPr>
        </p:nvSpPr>
        <p:spPr>
          <a:xfrm>
            <a:off x="827584" y="2420888"/>
            <a:ext cx="7488832" cy="1944216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Audit Carrefour</a:t>
            </a:r>
          </a:p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Magasin: Sousse Khezama</a:t>
            </a:r>
          </a:p>
        </p:txBody>
      </p:sp>
      <p:sp>
        <p:nvSpPr>
          <p:cNvPr id="5" name="Rectangle 4"/>
          <p:cNvSpPr/>
          <p:nvPr/>
        </p:nvSpPr>
        <p:spPr>
          <a:xfrm>
            <a:off x="1238678" y="5877272"/>
            <a:ext cx="1747594" cy="454292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b="1" dirty="0">
                <a:solidFill>
                  <a:srgbClr val="000000"/>
                </a:solidFill>
              </a:rPr>
              <a:t>Le </a:t>
            </a:r>
            <a:r>
              <a:rPr lang="fr-FR" b="1" dirty="0" smtClean="0">
                <a:solidFill>
                  <a:srgbClr val="000000"/>
                </a:solidFill>
              </a:rPr>
              <a:t>20/05/2019</a:t>
            </a:r>
            <a:endParaRPr lang="fr-FR" sz="2000" b="1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915270" y="5722234"/>
            <a:ext cx="2398413" cy="553998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Dr </a:t>
            </a:r>
            <a:r>
              <a:rPr lang="fr-FR" sz="2000" b="1" dirty="0" err="1" smtClean="0">
                <a:solidFill>
                  <a:srgbClr val="000000"/>
                </a:solidFill>
              </a:rPr>
              <a:t>Hend</a:t>
            </a:r>
            <a:r>
              <a:rPr lang="fr-FR" sz="2000" b="1" dirty="0" smtClean="0">
                <a:solidFill>
                  <a:srgbClr val="000000"/>
                </a:solidFill>
              </a:rPr>
              <a:t> KAMOUN</a:t>
            </a:r>
          </a:p>
        </p:txBody>
      </p:sp>
    </p:spTree>
    <p:extLst>
      <p:ext uri="{BB962C8B-B14F-4D97-AF65-F5344CB8AC3E}">
        <p14:creationId xmlns:p14="http://schemas.microsoft.com/office/powerpoint/2010/main" val="1076140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Espace réservé du contenu 2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7664" y="1367185"/>
            <a:ext cx="6013449" cy="4510087"/>
          </a:xfrm>
        </p:spPr>
      </p:pic>
      <p:sp>
        <p:nvSpPr>
          <p:cNvPr id="4" name="ZoneTexte 3"/>
          <p:cNvSpPr txBox="1"/>
          <p:nvPr/>
        </p:nvSpPr>
        <p:spPr>
          <a:xfrm>
            <a:off x="1043608" y="5949280"/>
            <a:ext cx="7272808" cy="646331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Traiteur et terminal de cuisson: utilisation de pinceau à dorure dont la manche est en bois (difficile à nettoyer et a désinfecter)</a:t>
            </a:r>
          </a:p>
        </p:txBody>
      </p:sp>
    </p:spTree>
    <p:extLst>
      <p:ext uri="{BB962C8B-B14F-4D97-AF65-F5344CB8AC3E}">
        <p14:creationId xmlns:p14="http://schemas.microsoft.com/office/powerpoint/2010/main" val="20488653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Espace réservé du contenu 2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576" y="1340768"/>
            <a:ext cx="3960440" cy="5280587"/>
          </a:xfrm>
        </p:spPr>
      </p:pic>
      <p:sp>
        <p:nvSpPr>
          <p:cNvPr id="4" name="ZoneTexte 3"/>
          <p:cNvSpPr txBox="1"/>
          <p:nvPr/>
        </p:nvSpPr>
        <p:spPr>
          <a:xfrm>
            <a:off x="4728173" y="3340410"/>
            <a:ext cx="3732259" cy="646331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err="1" smtClean="0">
                <a:solidFill>
                  <a:srgbClr val="0070C0"/>
                </a:solidFill>
              </a:rPr>
              <a:t>fleg</a:t>
            </a:r>
            <a:r>
              <a:rPr lang="fr-FR" b="1" dirty="0" smtClean="0">
                <a:solidFill>
                  <a:srgbClr val="0070C0"/>
                </a:solidFill>
              </a:rPr>
              <a:t>: Présence de produits d’</a:t>
            </a:r>
            <a:r>
              <a:rPr lang="fr-FR" b="1" dirty="0" err="1" smtClean="0">
                <a:solidFill>
                  <a:srgbClr val="0070C0"/>
                </a:solidFill>
              </a:rPr>
              <a:t>entertien</a:t>
            </a:r>
            <a:r>
              <a:rPr lang="fr-FR" b="1" dirty="0" smtClean="0">
                <a:solidFill>
                  <a:srgbClr val="0070C0"/>
                </a:solidFill>
              </a:rPr>
              <a:t> non agrée</a:t>
            </a:r>
          </a:p>
        </p:txBody>
      </p:sp>
    </p:spTree>
    <p:extLst>
      <p:ext uri="{BB962C8B-B14F-4D97-AF65-F5344CB8AC3E}">
        <p14:creationId xmlns:p14="http://schemas.microsoft.com/office/powerpoint/2010/main" val="5007694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576" y="1412776"/>
            <a:ext cx="3888433" cy="5184576"/>
          </a:xfrm>
          <a:prstGeom prst="rect">
            <a:avLst/>
          </a:prstGeom>
        </p:spPr>
      </p:pic>
      <p:sp>
        <p:nvSpPr>
          <p:cNvPr id="6" name="ZoneTexte 5"/>
          <p:cNvSpPr txBox="1"/>
          <p:nvPr/>
        </p:nvSpPr>
        <p:spPr>
          <a:xfrm>
            <a:off x="4667447" y="3284984"/>
            <a:ext cx="3864993" cy="1200329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réception: certificat de salubrité des produits de mer marinés non conforme: non signé par le </a:t>
            </a:r>
            <a:r>
              <a:rPr lang="fr-FR" b="1" dirty="0" err="1" smtClean="0">
                <a:solidFill>
                  <a:srgbClr val="0070C0"/>
                </a:solidFill>
              </a:rPr>
              <a:t>vetérinaire</a:t>
            </a:r>
            <a:endParaRPr lang="fr-FR" b="1" dirty="0" smtClean="0">
              <a:solidFill>
                <a:srgbClr val="0070C0"/>
              </a:solidFill>
            </a:endParaRPr>
          </a:p>
        </p:txBody>
      </p:sp>
      <p:sp>
        <p:nvSpPr>
          <p:cNvPr id="7" name="Ellipse 6"/>
          <p:cNvSpPr/>
          <p:nvPr/>
        </p:nvSpPr>
        <p:spPr>
          <a:xfrm>
            <a:off x="2915816" y="5517232"/>
            <a:ext cx="1728193" cy="1080120"/>
          </a:xfrm>
          <a:prstGeom prst="ellipse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851131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1412776"/>
            <a:ext cx="3942184" cy="5256245"/>
          </a:xfrm>
          <a:prstGeom prst="rect">
            <a:avLst/>
          </a:prstGeom>
        </p:spPr>
      </p:pic>
      <p:sp>
        <p:nvSpPr>
          <p:cNvPr id="6" name="ZoneTexte 5"/>
          <p:cNvSpPr txBox="1"/>
          <p:nvPr/>
        </p:nvSpPr>
        <p:spPr>
          <a:xfrm>
            <a:off x="4788024" y="3789040"/>
            <a:ext cx="3816424" cy="923330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Traiteur : fuite d’eau au niveau de l’évaporateur de climatisation du labo</a:t>
            </a:r>
          </a:p>
        </p:txBody>
      </p:sp>
      <p:sp>
        <p:nvSpPr>
          <p:cNvPr id="7" name="Ellipse 6"/>
          <p:cNvSpPr/>
          <p:nvPr/>
        </p:nvSpPr>
        <p:spPr>
          <a:xfrm>
            <a:off x="1259632" y="5661248"/>
            <a:ext cx="1872208" cy="1007773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530499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Espace réservé du contenu 2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7664" y="1340768"/>
            <a:ext cx="6013449" cy="4510087"/>
          </a:xfrm>
        </p:spPr>
      </p:pic>
      <p:sp>
        <p:nvSpPr>
          <p:cNvPr id="4" name="ZoneTexte 3"/>
          <p:cNvSpPr txBox="1"/>
          <p:nvPr/>
        </p:nvSpPr>
        <p:spPr>
          <a:xfrm>
            <a:off x="1043608" y="5949280"/>
            <a:ext cx="7272808" cy="646331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Traiteur: traces de rouille au niveau de la plinthe de l’entée de la plonge</a:t>
            </a:r>
          </a:p>
        </p:txBody>
      </p:sp>
    </p:spTree>
    <p:extLst>
      <p:ext uri="{BB962C8B-B14F-4D97-AF65-F5344CB8AC3E}">
        <p14:creationId xmlns:p14="http://schemas.microsoft.com/office/powerpoint/2010/main" val="6244363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Espace réservé du contenu 2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7664" y="1340768"/>
            <a:ext cx="6013449" cy="4510087"/>
          </a:xfrm>
        </p:spPr>
      </p:pic>
      <p:sp>
        <p:nvSpPr>
          <p:cNvPr id="4" name="ZoneTexte 3"/>
          <p:cNvSpPr txBox="1"/>
          <p:nvPr/>
        </p:nvSpPr>
        <p:spPr>
          <a:xfrm>
            <a:off x="1043608" y="5949280"/>
            <a:ext cx="7272808" cy="369332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Traiteur: décoration des plats cuisinés par de la laitue</a:t>
            </a:r>
          </a:p>
        </p:txBody>
      </p:sp>
    </p:spTree>
    <p:extLst>
      <p:ext uri="{BB962C8B-B14F-4D97-AF65-F5344CB8AC3E}">
        <p14:creationId xmlns:p14="http://schemas.microsoft.com/office/powerpoint/2010/main" val="39804576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Espace réservé du contenu 2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7664" y="1340768"/>
            <a:ext cx="6013449" cy="4510087"/>
          </a:xfrm>
        </p:spPr>
      </p:pic>
      <p:sp>
        <p:nvSpPr>
          <p:cNvPr id="5" name="ZoneTexte 4"/>
          <p:cNvSpPr txBox="1"/>
          <p:nvPr/>
        </p:nvSpPr>
        <p:spPr>
          <a:xfrm>
            <a:off x="1043608" y="5949280"/>
            <a:ext cx="7272808" cy="369332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Traiteur: utilisation d’un rouleau à pâtisserie en bois</a:t>
            </a:r>
          </a:p>
        </p:txBody>
      </p:sp>
    </p:spTree>
    <p:extLst>
      <p:ext uri="{BB962C8B-B14F-4D97-AF65-F5344CB8AC3E}">
        <p14:creationId xmlns:p14="http://schemas.microsoft.com/office/powerpoint/2010/main" val="42013323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Espace réservé du contenu 2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7664" y="1340768"/>
            <a:ext cx="6013449" cy="4510087"/>
          </a:xfrm>
        </p:spPr>
      </p:pic>
      <p:sp>
        <p:nvSpPr>
          <p:cNvPr id="5" name="ZoneTexte 4"/>
          <p:cNvSpPr txBox="1"/>
          <p:nvPr/>
        </p:nvSpPr>
        <p:spPr>
          <a:xfrm>
            <a:off x="1043608" y="5949280"/>
            <a:ext cx="7272808" cy="646331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Fromages charcuterie: présence de produits d’entretien non agrées par </a:t>
            </a:r>
            <a:r>
              <a:rPr lang="fr-FR" b="1" dirty="0" err="1" smtClean="0">
                <a:solidFill>
                  <a:srgbClr val="0070C0"/>
                </a:solidFill>
              </a:rPr>
              <a:t>uhd</a:t>
            </a:r>
            <a:r>
              <a:rPr lang="fr-FR" b="1" dirty="0" smtClean="0">
                <a:solidFill>
                  <a:srgbClr val="0070C0"/>
                </a:solidFill>
              </a:rPr>
              <a:t> :produit dégrippant et produit </a:t>
            </a:r>
            <a:r>
              <a:rPr lang="fr-FR" b="1" dirty="0" err="1" smtClean="0">
                <a:solidFill>
                  <a:srgbClr val="0070C0"/>
                </a:solidFill>
              </a:rPr>
              <a:t>judy</a:t>
            </a:r>
            <a:r>
              <a:rPr lang="fr-FR" b="1" dirty="0" smtClean="0">
                <a:solidFill>
                  <a:srgbClr val="0070C0"/>
                </a:solidFill>
              </a:rPr>
              <a:t> four</a:t>
            </a:r>
          </a:p>
        </p:txBody>
      </p:sp>
    </p:spTree>
    <p:extLst>
      <p:ext uri="{BB962C8B-B14F-4D97-AF65-F5344CB8AC3E}">
        <p14:creationId xmlns:p14="http://schemas.microsoft.com/office/powerpoint/2010/main" val="34845149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Espace réservé du contenu 2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7664" y="1295177"/>
            <a:ext cx="6013449" cy="4510087"/>
          </a:xfrm>
        </p:spPr>
      </p:pic>
      <p:sp>
        <p:nvSpPr>
          <p:cNvPr id="4" name="ZoneTexte 3"/>
          <p:cNvSpPr txBox="1"/>
          <p:nvPr/>
        </p:nvSpPr>
        <p:spPr>
          <a:xfrm>
            <a:off x="755576" y="5949280"/>
            <a:ext cx="8064896" cy="923330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terminal de cuisson: étiquetage non conforme de </a:t>
            </a:r>
            <a:r>
              <a:rPr lang="fr-FR" b="1" dirty="0" err="1" smtClean="0">
                <a:solidFill>
                  <a:srgbClr val="0070C0"/>
                </a:solidFill>
              </a:rPr>
              <a:t>halwa</a:t>
            </a:r>
            <a:r>
              <a:rPr lang="fr-FR" b="1" dirty="0" smtClean="0">
                <a:solidFill>
                  <a:srgbClr val="0070C0"/>
                </a:solidFill>
              </a:rPr>
              <a:t> </a:t>
            </a:r>
            <a:r>
              <a:rPr lang="fr-FR" b="1" dirty="0" err="1" smtClean="0">
                <a:solidFill>
                  <a:srgbClr val="0070C0"/>
                </a:solidFill>
              </a:rPr>
              <a:t>special</a:t>
            </a:r>
            <a:r>
              <a:rPr lang="fr-FR" b="1" dirty="0" smtClean="0">
                <a:solidFill>
                  <a:srgbClr val="0070C0"/>
                </a:solidFill>
              </a:rPr>
              <a:t> ramadhan: absence d’indication de la date de fabrication et DLC indiquée est 6 mois à partir de la date d’achat</a:t>
            </a:r>
          </a:p>
        </p:txBody>
      </p:sp>
      <p:sp>
        <p:nvSpPr>
          <p:cNvPr id="6" name="Ellipse 5"/>
          <p:cNvSpPr/>
          <p:nvPr/>
        </p:nvSpPr>
        <p:spPr>
          <a:xfrm>
            <a:off x="1331640" y="3573015"/>
            <a:ext cx="3456384" cy="720081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Ellipse 6"/>
          <p:cNvSpPr/>
          <p:nvPr/>
        </p:nvSpPr>
        <p:spPr>
          <a:xfrm>
            <a:off x="4813136" y="3789209"/>
            <a:ext cx="2639184" cy="503887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22498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Espace réservé du contenu 2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7664" y="1340768"/>
            <a:ext cx="6013449" cy="4510087"/>
          </a:xfrm>
        </p:spPr>
      </p:pic>
      <p:sp>
        <p:nvSpPr>
          <p:cNvPr id="4" name="ZoneTexte 3"/>
          <p:cNvSpPr txBox="1"/>
          <p:nvPr/>
        </p:nvSpPr>
        <p:spPr>
          <a:xfrm>
            <a:off x="1043608" y="5949280"/>
            <a:ext cx="7272808" cy="923330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terminal de cuisson: outil de découpe de </a:t>
            </a:r>
            <a:r>
              <a:rPr lang="fr-FR" b="1" dirty="0" err="1">
                <a:solidFill>
                  <a:srgbClr val="0070C0"/>
                </a:solidFill>
              </a:rPr>
              <a:t>halwa</a:t>
            </a:r>
            <a:r>
              <a:rPr lang="fr-FR" b="1" dirty="0">
                <a:solidFill>
                  <a:srgbClr val="0070C0"/>
                </a:solidFill>
              </a:rPr>
              <a:t> </a:t>
            </a:r>
            <a:r>
              <a:rPr lang="fr-FR" b="1" dirty="0" err="1">
                <a:solidFill>
                  <a:srgbClr val="0070C0"/>
                </a:solidFill>
              </a:rPr>
              <a:t>special</a:t>
            </a:r>
            <a:r>
              <a:rPr lang="fr-FR" b="1" dirty="0">
                <a:solidFill>
                  <a:srgbClr val="0070C0"/>
                </a:solidFill>
              </a:rPr>
              <a:t> </a:t>
            </a:r>
            <a:r>
              <a:rPr lang="fr-FR" b="1" dirty="0" smtClean="0">
                <a:solidFill>
                  <a:srgbClr val="0070C0"/>
                </a:solidFill>
              </a:rPr>
              <a:t>ramadhan non agrée pour le contact avec les denrées alimentaires</a:t>
            </a:r>
          </a:p>
        </p:txBody>
      </p:sp>
    </p:spTree>
    <p:extLst>
      <p:ext uri="{BB962C8B-B14F-4D97-AF65-F5344CB8AC3E}">
        <p14:creationId xmlns:p14="http://schemas.microsoft.com/office/powerpoint/2010/main" val="20136961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Espace réservé du contenu 2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7664" y="1268760"/>
            <a:ext cx="6013449" cy="4510087"/>
          </a:xfrm>
        </p:spPr>
      </p:pic>
      <p:sp>
        <p:nvSpPr>
          <p:cNvPr id="4" name="ZoneTexte 3"/>
          <p:cNvSpPr txBox="1"/>
          <p:nvPr/>
        </p:nvSpPr>
        <p:spPr>
          <a:xfrm>
            <a:off x="1043608" y="5949280"/>
            <a:ext cx="7272808" cy="646331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terminal de cuisson: manque de la composition sur l’étiquette balance de </a:t>
            </a:r>
            <a:r>
              <a:rPr lang="fr-FR" b="1" dirty="0" err="1" smtClean="0">
                <a:solidFill>
                  <a:srgbClr val="0070C0"/>
                </a:solidFill>
              </a:rPr>
              <a:t>ktaief</a:t>
            </a:r>
            <a:r>
              <a:rPr lang="fr-FR" b="1" dirty="0" smtClean="0">
                <a:solidFill>
                  <a:srgbClr val="0070C0"/>
                </a:solidFill>
              </a:rPr>
              <a:t> et harissa fruits secs</a:t>
            </a:r>
          </a:p>
        </p:txBody>
      </p:sp>
    </p:spTree>
    <p:extLst>
      <p:ext uri="{BB962C8B-B14F-4D97-AF65-F5344CB8AC3E}">
        <p14:creationId xmlns:p14="http://schemas.microsoft.com/office/powerpoint/2010/main" val="962622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theme1.xml><?xml version="1.0" encoding="utf-8"?>
<a:theme xmlns:a="http://schemas.openxmlformats.org/drawingml/2006/main" name="Thème1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Couches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23093</TotalTime>
  <Words>194</Words>
  <Application>Microsoft Office PowerPoint</Application>
  <PresentationFormat>Affichage à l'écran (4:3)</PresentationFormat>
  <Paragraphs>15</Paragraphs>
  <Slides>12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12</vt:i4>
      </vt:variant>
    </vt:vector>
  </HeadingPairs>
  <TitlesOfParts>
    <vt:vector size="19" baseType="lpstr">
      <vt:lpstr>Arial</vt:lpstr>
      <vt:lpstr>Calibri</vt:lpstr>
      <vt:lpstr>Century Gothic</vt:lpstr>
      <vt:lpstr>Tempus Sans ITC</vt:lpstr>
      <vt:lpstr>Wingdings</vt:lpstr>
      <vt:lpstr>Thème1</vt:lpstr>
      <vt:lpstr>Couches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Quali-Consult</dc:creator>
  <cp:keywords>Carrefour</cp:keywords>
  <cp:lastModifiedBy>Admin</cp:lastModifiedBy>
  <cp:revision>350</cp:revision>
  <cp:lastPrinted>2016-02-08T19:41:58Z</cp:lastPrinted>
  <dcterms:created xsi:type="dcterms:W3CDTF">2014-03-07T09:21:22Z</dcterms:created>
  <dcterms:modified xsi:type="dcterms:W3CDTF">2019-07-20T08:05:07Z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509902</vt:lpwstr>
  </property>
  <property fmtid="{D5CDD505-2E9C-101B-9397-08002B2CF9AE}" pid="3" name="NXPowerLiteSettings">
    <vt:lpwstr>F7000400038000</vt:lpwstr>
  </property>
  <property fmtid="{D5CDD505-2E9C-101B-9397-08002B2CF9AE}" pid="4" name="NXPowerLiteVersion">
    <vt:lpwstr>D6.1.0</vt:lpwstr>
  </property>
</Properties>
</file>