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49" r:id="rId4"/>
    <p:sldId id="354" r:id="rId5"/>
    <p:sldId id="355" r:id="rId6"/>
    <p:sldId id="350" r:id="rId7"/>
    <p:sldId id="351" r:id="rId8"/>
    <p:sldId id="358" r:id="rId9"/>
    <p:sldId id="361" r:id="rId10"/>
    <p:sldId id="357" r:id="rId11"/>
    <p:sldId id="359" r:id="rId12"/>
    <p:sldId id="362" r:id="rId13"/>
    <p:sldId id="363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01/03/2019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01/03/2019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8677" y="587727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18/02/2019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8816" y="5722234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les portes étiquettes des meubles yaourts et sur les paniers en semi-rotin.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168352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1340768"/>
            <a:ext cx="468052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73325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 stockage des épices est réalisé au rayon en gardant les cartons d’origine. Le nombre des louches ne suffit pas aux produits exposés.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23" y="1268760"/>
            <a:ext cx="4176464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269832"/>
            <a:ext cx="4032448" cy="424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8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949280"/>
            <a:ext cx="705678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femmes: Présence de restes d’aliment dans un casier.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21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4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949280"/>
            <a:ext cx="705678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gants du four sont déchirés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06" y="1340768"/>
            <a:ext cx="7267610" cy="427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97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6093296"/>
            <a:ext cx="705678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Etat de propreté insatisfaisant du four et friteuse..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5" y="1380442"/>
            <a:ext cx="3888432" cy="4496829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80443"/>
            <a:ext cx="4012808" cy="449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949280"/>
            <a:ext cx="705678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à température ambiante est partiellement protégé.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52550"/>
            <a:ext cx="7488831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6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949280"/>
            <a:ext cx="705678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Remballage de certains morceaux de fromage dont les anciens étiquettes étaient jetées à la poubelle.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4114800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99"/>
          <a:stretch/>
        </p:blipFill>
        <p:spPr>
          <a:xfrm>
            <a:off x="5148064" y="1340768"/>
            <a:ext cx="3302024" cy="20882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/>
          <a:srcRect r="108" b="154"/>
          <a:stretch/>
        </p:blipFill>
        <p:spPr>
          <a:xfrm>
            <a:off x="5148064" y="3501008"/>
            <a:ext cx="3302024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949280"/>
            <a:ext cx="705678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billot est fissuré et souillé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8"/>
            <a:ext cx="3744416" cy="41529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944" y="1340768"/>
            <a:ext cx="4432520" cy="415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3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805264"/>
            <a:ext cx="7200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meuble d’exposition des volailles est adjacent au meuble des condiments.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34481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3588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porte de sortie des déchets est condamnée par du matériel de travaux.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5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80030" y="6093296"/>
            <a:ext cx="750839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Ecaillement du revêtement du sol de la chambre froide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108" y="1422261"/>
            <a:ext cx="7353783" cy="449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8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22981</TotalTime>
  <Words>168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342</cp:revision>
  <cp:lastPrinted>2016-02-08T19:41:58Z</cp:lastPrinted>
  <dcterms:created xsi:type="dcterms:W3CDTF">2014-03-07T09:21:22Z</dcterms:created>
  <dcterms:modified xsi:type="dcterms:W3CDTF">2019-03-01T16:50:46Z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509902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