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68" r:id="rId3"/>
    <p:sldId id="349" r:id="rId4"/>
    <p:sldId id="355" r:id="rId5"/>
    <p:sldId id="350" r:id="rId6"/>
    <p:sldId id="351" r:id="rId7"/>
    <p:sldId id="352" r:id="rId8"/>
    <p:sldId id="353" r:id="rId9"/>
    <p:sldId id="354" r:id="rId10"/>
    <p:sldId id="356" r:id="rId11"/>
    <p:sldId id="357" r:id="rId12"/>
    <p:sldId id="358" r:id="rId13"/>
    <p:sldId id="35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3" d="100"/>
          <a:sy n="73" d="100"/>
        </p:scale>
        <p:origin x="-7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15/08/2018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15/08/2018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r>
              <a:rPr lang="fr-FR" altLang="fr-FR" kern="0" baseline="0" dirty="0" smtClean="0"/>
              <a:t> Khezama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Sousse Khezama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8677" y="5877272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08/08/2018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5270" y="5722234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5805264"/>
            <a:ext cx="59766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négative poissonnerie: plinthe cassée et ébréchée</a:t>
            </a:r>
          </a:p>
        </p:txBody>
      </p:sp>
    </p:spTree>
    <p:extLst>
      <p:ext uri="{BB962C8B-B14F-4D97-AF65-F5344CB8AC3E}">
        <p14:creationId xmlns:p14="http://schemas.microsoft.com/office/powerpoint/2010/main" val="4514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906180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17740" y="3645024"/>
            <a:ext cx="40147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carreaux cassés et décollés</a:t>
            </a:r>
          </a:p>
        </p:txBody>
      </p:sp>
    </p:spTree>
    <p:extLst>
      <p:ext uri="{BB962C8B-B14F-4D97-AF65-F5344CB8AC3E}">
        <p14:creationId xmlns:p14="http://schemas.microsoft.com/office/powerpoint/2010/main" val="273663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5136"/>
            <a:ext cx="3960186" cy="52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27984" y="3431275"/>
            <a:ext cx="43397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l’étiquetage </a:t>
            </a:r>
            <a:r>
              <a:rPr lang="fr-FR" sz="1600" b="1" dirty="0">
                <a:solidFill>
                  <a:srgbClr val="0070C0"/>
                </a:solidFill>
              </a:rPr>
              <a:t>du produit </a:t>
            </a:r>
            <a:r>
              <a:rPr lang="fr-FR" sz="1600" b="1" dirty="0" err="1" smtClean="0">
                <a:solidFill>
                  <a:srgbClr val="0070C0"/>
                </a:solidFill>
              </a:rPr>
              <a:t>banania</a:t>
            </a:r>
            <a:r>
              <a:rPr lang="fr-FR" sz="1600" b="1" dirty="0" smtClean="0">
                <a:solidFill>
                  <a:srgbClr val="0070C0"/>
                </a:solidFill>
              </a:rPr>
              <a:t> est </a:t>
            </a:r>
            <a:r>
              <a:rPr lang="fr-FR" sz="1600" b="1" dirty="0">
                <a:solidFill>
                  <a:srgbClr val="0070C0"/>
                </a:solidFill>
              </a:rPr>
              <a:t>non conforme (certaines mentions sont barrés au </a:t>
            </a:r>
            <a:r>
              <a:rPr lang="fr-FR" sz="1600" b="1" dirty="0" smtClean="0">
                <a:solidFill>
                  <a:srgbClr val="0070C0"/>
                </a:solidFill>
              </a:rPr>
              <a:t>marqueur noir)</a:t>
            </a:r>
            <a:r>
              <a:rPr lang="fr-FR" sz="16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675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05045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2010" y="3645024"/>
            <a:ext cx="396043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la porte externe est cassée</a:t>
            </a:r>
          </a:p>
        </p:txBody>
      </p:sp>
    </p:spTree>
    <p:extLst>
      <p:ext uri="{BB962C8B-B14F-4D97-AF65-F5344CB8AC3E}">
        <p14:creationId xmlns:p14="http://schemas.microsoft.com/office/powerpoint/2010/main" val="5359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672" y="50676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9671" y="6093296"/>
            <a:ext cx="62646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remplir au stylo les cases correspondantes à l’identification de la MP volailles</a:t>
            </a:r>
          </a:p>
        </p:txBody>
      </p:sp>
    </p:spTree>
    <p:extLst>
      <p:ext uri="{BB962C8B-B14F-4D97-AF65-F5344CB8AC3E}">
        <p14:creationId xmlns:p14="http://schemas.microsoft.com/office/powerpoint/2010/main" val="150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nd 29 juin\HEND\uhd\KHZEMA BADR\2018\aout 18\photos\IMG_20180808_104807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73325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le revêtement du sol est décollé dans la chambre froide négative </a:t>
            </a:r>
          </a:p>
        </p:txBody>
      </p:sp>
    </p:spTree>
    <p:extLst>
      <p:ext uri="{BB962C8B-B14F-4D97-AF65-F5344CB8AC3E}">
        <p14:creationId xmlns:p14="http://schemas.microsoft.com/office/powerpoint/2010/main" val="16736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end 29 juin\HEND\uhd\KHZEMA BADR\2018\aout 18\photos\IMG_20180808_105048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5949280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étiquetage non conforme pour les produits livrés par  le fournisseur les délices du </a:t>
            </a:r>
            <a:r>
              <a:rPr lang="fr-FR" b="1" dirty="0" err="1" smtClean="0">
                <a:solidFill>
                  <a:srgbClr val="0070C0"/>
                </a:solidFill>
              </a:rPr>
              <a:t>liban</a:t>
            </a:r>
            <a:r>
              <a:rPr lang="fr-FR" b="1" dirty="0" smtClean="0">
                <a:solidFill>
                  <a:srgbClr val="0070C0"/>
                </a:solidFill>
              </a:rPr>
              <a:t> (indication seulement de DLC et DF)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2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nd 29 juin\HEND\uhd\KHZEMA BADR\2018\aout 18\photos\IMG_20180808_105801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4516" y="1964836"/>
            <a:ext cx="5568620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55408" y="3645024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la </a:t>
            </a:r>
            <a:r>
              <a:rPr lang="fr-FR" b="1" dirty="0" smtClean="0">
                <a:solidFill>
                  <a:srgbClr val="0070C0"/>
                </a:solidFill>
              </a:rPr>
              <a:t>DLC du </a:t>
            </a:r>
            <a:r>
              <a:rPr lang="fr-FR" b="1" dirty="0" smtClean="0">
                <a:solidFill>
                  <a:srgbClr val="0070C0"/>
                </a:solidFill>
              </a:rPr>
              <a:t>fournisseur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err="1" smtClean="0">
                <a:solidFill>
                  <a:srgbClr val="0070C0"/>
                </a:solidFill>
              </a:rPr>
              <a:t>kaak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warka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est cachée par l’étiquette carrefour contenant le code à barres</a:t>
            </a:r>
          </a:p>
        </p:txBody>
      </p:sp>
    </p:spTree>
    <p:extLst>
      <p:ext uri="{BB962C8B-B14F-4D97-AF65-F5344CB8AC3E}">
        <p14:creationId xmlns:p14="http://schemas.microsoft.com/office/powerpoint/2010/main" val="415824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hend 29 juin\HEND\uhd\KHZEMA BADR\2018\aout 18\photos\IMG_20180808_110226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584" y="573325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thermomètre afficheur non fonctionnel au niveau du linéaire</a:t>
            </a:r>
          </a:p>
        </p:txBody>
      </p:sp>
    </p:spTree>
    <p:extLst>
      <p:ext uri="{BB962C8B-B14F-4D97-AF65-F5344CB8AC3E}">
        <p14:creationId xmlns:p14="http://schemas.microsoft.com/office/powerpoint/2010/main" val="22788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end 29 juin\HEND\uhd\KHZEMA BADR\2018\aout 18\photos\IMG_20180808_111023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5776" y="548680"/>
            <a:ext cx="4320479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517232"/>
            <a:ext cx="748883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Epices olives: manque de DLC sur toutes les étiquettes de salaisons emballées dans des barquettes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L’impression de la date d’emballage est incomplète 08/03 au lieu de 08/08</a:t>
            </a:r>
          </a:p>
        </p:txBody>
      </p:sp>
      <p:sp>
        <p:nvSpPr>
          <p:cNvPr id="3" name="Ellipse 2"/>
          <p:cNvSpPr/>
          <p:nvPr/>
        </p:nvSpPr>
        <p:spPr>
          <a:xfrm>
            <a:off x="5292080" y="3140968"/>
            <a:ext cx="79208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671900" y="3153869"/>
            <a:ext cx="90010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39652" y="5949280"/>
            <a:ext cx="62646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assurer le nettoyage de la friteuse</a:t>
            </a:r>
          </a:p>
        </p:txBody>
      </p:sp>
    </p:spTree>
    <p:extLst>
      <p:ext uri="{BB962C8B-B14F-4D97-AF65-F5344CB8AC3E}">
        <p14:creationId xmlns:p14="http://schemas.microsoft.com/office/powerpoint/2010/main" val="3495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22873</TotalTime>
  <Words>170</Words>
  <Application>Microsoft Office PowerPoint</Application>
  <PresentationFormat>Affichage à l'écran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326</cp:revision>
  <cp:lastPrinted>2016-02-08T19:41:58Z</cp:lastPrinted>
  <dcterms:created xsi:type="dcterms:W3CDTF">2014-03-07T09:21:22Z</dcterms:created>
  <dcterms:modified xsi:type="dcterms:W3CDTF">2018-08-15T13:40:25Z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617784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