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20"/>
  </p:notesMasterIdLst>
  <p:handoutMasterIdLst>
    <p:handoutMasterId r:id="rId21"/>
  </p:handoutMasterIdLst>
  <p:sldIdLst>
    <p:sldId id="268" r:id="rId3"/>
    <p:sldId id="344" r:id="rId4"/>
    <p:sldId id="352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63" r:id="rId15"/>
    <p:sldId id="364" r:id="rId16"/>
    <p:sldId id="351" r:id="rId17"/>
    <p:sldId id="365" r:id="rId18"/>
    <p:sldId id="348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>
        <p:scale>
          <a:sx n="73" d="100"/>
          <a:sy n="73" d="100"/>
        </p:scale>
        <p:origin x="-70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25/06/2018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25/06/2018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r>
              <a:rPr lang="fr-FR" altLang="fr-FR" kern="0" baseline="0" dirty="0" smtClean="0"/>
              <a:t> Khezama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Sousse Khezama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8677" y="5877272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08/06/2018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22671" y="5722234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smtClean="0">
                <a:solidFill>
                  <a:srgbClr val="000000"/>
                </a:solidFill>
              </a:rPr>
              <a:t>Dr Hatem KARAA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971601" y="5742673"/>
            <a:ext cx="741682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charcuterie: La DLC indiquée sur l’étiquette UHD du carré sans sel ‘</a:t>
            </a:r>
            <a:r>
              <a:rPr lang="fr-FR" b="1" dirty="0" err="1" smtClean="0">
                <a:solidFill>
                  <a:srgbClr val="0070C0"/>
                </a:solidFill>
              </a:rPr>
              <a:t>Meriah</a:t>
            </a:r>
            <a:r>
              <a:rPr lang="fr-FR" b="1" dirty="0" smtClean="0">
                <a:solidFill>
                  <a:srgbClr val="0070C0"/>
                </a:solidFill>
              </a:rPr>
              <a:t>’ emballé le 21/02/2018 est &gt; à la DLC fournisseur</a:t>
            </a:r>
          </a:p>
        </p:txBody>
      </p:sp>
      <p:pic>
        <p:nvPicPr>
          <p:cNvPr id="8194" name="Picture 2" descr="https://scontent.ftun4-1.fna.fbcdn.net/v/t34.0-12/28512271_10214233458253051_1532462283_n.jpg?oh=7d1f08508a21ea7301e5659a4b40b33c&amp;oe=5A9A3FD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11648" y="-287537"/>
            <a:ext cx="4248473" cy="7505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48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les étiquettes du fournisseurs antérieurement décollées ont été recollées à l’intérieur des paquets de gâteaux.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170" name="Picture 2" descr="https://scontent.ftun4-1.fna.fbcdn.net/v/t34.0-12/28536766_10214233461973144_1564893374_n.jpg?oh=10f5f785beb07135ac5efe852cc6b65d&amp;oe=5A9A2FA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380496"/>
            <a:ext cx="3744788" cy="442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scontent.ftun4-1.fna.fbcdn.net/v/t34.0-12/28535008_10214233462373154_766526570_n.jpg?oh=ba49949eb62f16a9d0b4064c970709bb&amp;oe=5A9A360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870" y="1380496"/>
            <a:ext cx="3829554" cy="442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776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revêtement du sol de la chambre froide est écaillé.</a:t>
            </a:r>
          </a:p>
        </p:txBody>
      </p:sp>
      <p:pic>
        <p:nvPicPr>
          <p:cNvPr id="15362" name="Picture 2" descr="https://scontent.ftun4-1.fna.fbcdn.net/v/t34.0-12/28535752_10214233463653186_1006706226_n.jpg?oh=f17fc1e5af9eff6c898343813c8e2357&amp;oe=5A9A468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795" y="1484313"/>
            <a:ext cx="7380617" cy="439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04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piqûres de moisissures sur les portes étiquettes du meuble </a:t>
            </a:r>
            <a:r>
              <a:rPr lang="fr-FR" b="1" dirty="0" smtClean="0">
                <a:solidFill>
                  <a:srgbClr val="0070C0"/>
                </a:solidFill>
              </a:rPr>
              <a:t>yaourt</a:t>
            </a:r>
            <a:r>
              <a:rPr lang="fr-FR" b="1" dirty="0">
                <a:solidFill>
                  <a:srgbClr val="0070C0"/>
                </a:solidFill>
              </a:rPr>
              <a:t>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3314" name="Picture 2" descr="https://scontent.ftun4-1.fna.fbcdn.net/v/t34.0-12/28534803_10214233465653236_2095143369_n.jpg?oh=49d45033664e1f28397500e919e34f1f&amp;oe=5A9A031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88" y="1412776"/>
            <a:ext cx="7561212" cy="432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87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6165304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écaillement du revêtement interne du meuble yaourts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2290" name="Picture 2" descr="https://scontent.ftun4-1.fna.fbcdn.net/v/t34.0-12/28512598_10214233466333253_255864006_n.jpg?oh=99ad84ea898930cd784339c7e0f35f22&amp;oe=5A9A69C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88" y="1422403"/>
            <a:ext cx="7416824" cy="43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92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592" y="5843385"/>
            <a:ext cx="766885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</a:t>
            </a:r>
            <a:r>
              <a:rPr lang="fr-FR" b="1" dirty="0">
                <a:solidFill>
                  <a:srgbClr val="0070C0"/>
                </a:solidFill>
              </a:rPr>
              <a:t>de local poubelle; les bennes à ordure sont maintenues sur le trottoir à coté du quai de réception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bennes ne sont pas munies de couvercles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6386" name="Picture 2" descr="https://scontent.ftun4-1.fna.fbcdn.net/v/t34.0-12/28721826_10214233471253376_56713328_n.jpg?oh=e698a1a5f19128434d5f2915ed8e1ca6&amp;oe=5A99F58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3382565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scontent.ftun4-1.fna.fbcdn.net/v/t34.0-12/28537810_10214233474013445_297517963_n.jpg?oh=e7db1f96fdef85910c0468b4462d9e45&amp;oe=5A9A547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268760"/>
            <a:ext cx="4104456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28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929807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Entassement et encombrement des produits par rapport à la superficie de la réserve </a:t>
            </a:r>
          </a:p>
        </p:txBody>
      </p:sp>
      <p:pic>
        <p:nvPicPr>
          <p:cNvPr id="17410" name="Picture 2" descr="https://scontent.ftun4-1.fna.fbcdn.net/v/t34.0-12/28534104_10214233489813840_1164905297_n.jpg?oh=6f21a570cda5716e5e45780f0843bef0&amp;oe=5A9B1BBD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22400"/>
            <a:ext cx="352818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https://scontent.ftun4-1.fna.fbcdn.net/v/t34.0-12/28534497_10214233488653811_1843867383_n.jpg?oh=6e134691114111f024e0e3a420f9984d&amp;oe=5A9A532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219" y="1391443"/>
            <a:ext cx="3708412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394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929807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le système de ventilation est en arrêt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trous au mur</a:t>
            </a:r>
          </a:p>
        </p:txBody>
      </p:sp>
      <p:pic>
        <p:nvPicPr>
          <p:cNvPr id="8194" name="Picture 2" descr="https://scontent.ftun4-1.fna.fbcdn.net/v/t34.0-12/26176975_10213707804792043_469601195_n.jpg?oh=2f79a6fdd8150d06914479e493e36a70&amp;oe=5A486F89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"/>
          <a:stretch/>
        </p:blipFill>
        <p:spPr bwMode="auto">
          <a:xfrm>
            <a:off x="1115617" y="1412776"/>
            <a:ext cx="7231014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294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77111" y="6237312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d’exposition est partiellement protégé</a:t>
            </a:r>
          </a:p>
        </p:txBody>
      </p:sp>
      <p:pic>
        <p:nvPicPr>
          <p:cNvPr id="2050" name="Picture 2" descr="https://scontent.ftun4-1.fna.fbcdn.net/v/t34.0-12/28511496_10214233448732813_1297649757_n.jpg?oh=c305e71c56c2439ff3fa9d4afbbe58f4&amp;oe=5A99F844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"/>
          <a:stretch/>
        </p:blipFill>
        <p:spPr bwMode="auto">
          <a:xfrm>
            <a:off x="700910" y="1412776"/>
            <a:ext cx="7687513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68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 revêtement du sol de la chambre froide est rugueux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 descr="https://scontent.ftun4-1.fna.fbcdn.net/v/t34.0-12/28534373_10214233448532808_724185993_n.jpg?oh=cbf7ddf356a12ffdab2cf191d48d357f&amp;oe=5A9A4D7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94" y="1403986"/>
            <a:ext cx="7403318" cy="4473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576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795" y="6165304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Présence de rouille sur le revêtement mural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99795" y="1484313"/>
            <a:ext cx="7380617" cy="432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97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Entreposage de la benne à ordure à coté de la table de travail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99795" y="1484313"/>
            <a:ext cx="7380617" cy="439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36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manque de traçabilité de la quantité de viande découpée le 20/02/2018.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99795" y="1412775"/>
            <a:ext cx="7560637" cy="4320481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1259632" y="4005064"/>
            <a:ext cx="648072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1259632" y="2765101"/>
            <a:ext cx="648072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4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81691" y="6309320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restes de dattes au sol de la chambre froide.</a:t>
            </a:r>
          </a:p>
        </p:txBody>
      </p:sp>
      <p:pic>
        <p:nvPicPr>
          <p:cNvPr id="11266" name="Picture 2" descr="https://scontent.ftun4-1.fna.fbcdn.net/v/t34.0-12/28511568_10214233459533083_1340490063_n.jpg?oh=d1ec99d6f10efa86612cc2fe5a4524d9&amp;oe=5A9B316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795" y="1484313"/>
            <a:ext cx="7380617" cy="4320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01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couvercles des présentoirs d’épices sont démontés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nombre de pelle ne suffit pas aux produits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63588" y="1412776"/>
            <a:ext cx="7561212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66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 revêtement du sol en face de la chambre froide est détérioré.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63588" y="1340768"/>
            <a:ext cx="7380617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0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22794</TotalTime>
  <Words>254</Words>
  <Application>Microsoft Office PowerPoint</Application>
  <PresentationFormat>Affichage à l'écran (4:3)</PresentationFormat>
  <Paragraphs>23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19" baseType="lpstr"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320</cp:revision>
  <cp:lastPrinted>2016-02-08T19:41:58Z</cp:lastPrinted>
  <dcterms:created xsi:type="dcterms:W3CDTF">2014-03-07T09:21:22Z</dcterms:created>
  <dcterms:modified xsi:type="dcterms:W3CDTF">2018-06-25T09:10:38Z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617784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