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9"/>
  </p:notesMasterIdLst>
  <p:handoutMasterIdLst>
    <p:handoutMasterId r:id="rId30"/>
  </p:handoutMasterIdLst>
  <p:sldIdLst>
    <p:sldId id="268" r:id="rId3"/>
    <p:sldId id="349" r:id="rId4"/>
    <p:sldId id="355" r:id="rId5"/>
    <p:sldId id="350" r:id="rId6"/>
    <p:sldId id="351" r:id="rId7"/>
    <p:sldId id="352" r:id="rId8"/>
    <p:sldId id="353" r:id="rId9"/>
    <p:sldId id="354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11/11/2018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11/11/2018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Sousse</a:t>
            </a:r>
            <a:r>
              <a:rPr lang="fr-FR" altLang="fr-FR" kern="0" baseline="0" dirty="0" smtClean="0"/>
              <a:t> Khezama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Sousse Khezama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8677" y="5877272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09</a:t>
            </a:r>
            <a:r>
              <a:rPr lang="fr-FR" b="1" dirty="0" smtClean="0">
                <a:solidFill>
                  <a:srgbClr val="000000"/>
                </a:solidFill>
              </a:rPr>
              <a:t>/11/2018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5331" y="5722234"/>
            <a:ext cx="193835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smtClean="0">
                <a:solidFill>
                  <a:srgbClr val="000000"/>
                </a:solidFill>
              </a:rPr>
              <a:t>Mejed Heni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24000" y="5589240"/>
            <a:ext cx="5976664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Traiteur: un sac de poulet grillé avait perdu son aspect </a:t>
            </a:r>
            <a:r>
              <a:rPr b="1" dirty="0" err="1" lang="fr-FR" smtClean="0">
                <a:solidFill>
                  <a:srgbClr val="0070C0"/>
                </a:solidFill>
              </a:rPr>
              <a:t>sous-vide</a:t>
            </a:r>
            <a:endParaRPr b="1" dirty="0" lang="fr-FR" smtClean="0">
              <a:solidFill>
                <a:srgbClr val="0070C0"/>
              </a:solidFill>
            </a:endParaRPr>
          </a:p>
          <a:p>
            <a:r>
              <a:rPr b="1" dirty="0" lang="fr-FR" smtClean="0">
                <a:solidFill>
                  <a:srgbClr val="0070C0"/>
                </a:solidFill>
              </a:rPr>
              <a:t>L’afficheur de la chambre froide affiche constamment 000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"/>
          <a:stretch/>
        </p:blipFill>
        <p:spPr>
          <a:xfrm>
            <a:off x="251520" y="1700808"/>
            <a:ext cx="4176464" cy="32309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"/>
          <a:stretch/>
        </p:blipFill>
        <p:spPr>
          <a:xfrm>
            <a:off x="5004048" y="1429864"/>
            <a:ext cx="3517295" cy="37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3506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83768" y="5949280"/>
            <a:ext cx="663591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les bats baignent dans leurs exsudats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plancher du rayon LS est écaillé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4499992" cy="4293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0848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07704" y="5661248"/>
            <a:ext cx="433975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remplissage erroné des fiches de traçabilité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9843" y="751434"/>
            <a:ext cx="3707778" cy="49437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147814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572000" cy="3429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496100" y="6016932"/>
            <a:ext cx="433975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Boucherie, </a:t>
            </a:r>
            <a:r>
              <a:rPr lang="fr-FR" sz="1600" b="1" dirty="0" err="1" smtClean="0">
                <a:solidFill>
                  <a:srgbClr val="0070C0"/>
                </a:solidFill>
              </a:rPr>
              <a:t>Fleg</a:t>
            </a:r>
            <a:r>
              <a:rPr lang="fr-FR" sz="1600" b="1" dirty="0" smtClean="0">
                <a:solidFill>
                  <a:srgbClr val="0070C0"/>
                </a:solidFill>
              </a:rPr>
              <a:t> et PLS: les supports des prix sont moisis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4475989" cy="33569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3789040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12738" y="6165304"/>
            <a:ext cx="686757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la porte du sas est démontée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Utilisation de ficelle en plastique pour maintenir les étiquettes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49571"/>
            <a:ext cx="3795886" cy="50611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81388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07704" y="6012577"/>
            <a:ext cx="433975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une barquette de viandes hachées était stockée sans identification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billot était usé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" y="864096"/>
            <a:ext cx="3597864" cy="47971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77943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5875051"/>
            <a:ext cx="433975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carrelage démonté et entre de la chambre froide abîmée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7" y="984109"/>
            <a:ext cx="3507854" cy="4677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39" y="1197912"/>
            <a:ext cx="3147814" cy="41970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58" y="4061668"/>
            <a:ext cx="3728442" cy="279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8004" y="5653869"/>
            <a:ext cx="433975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les tubes néons au dessu</a:t>
            </a:r>
            <a:r>
              <a:rPr lang="fr-FR" sz="1600" b="1" dirty="0" smtClean="0">
                <a:solidFill>
                  <a:srgbClr val="0070C0"/>
                </a:solidFill>
              </a:rPr>
              <a:t>s n’étaient pas protégés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DEIV est trop proche de l’étal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355976" cy="32669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93121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07704" y="6084585"/>
            <a:ext cx="576064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Accumulation de matériel divers derrière les meubles surgelés du PLS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Les meubles surgelés ne sont pas protégés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06362"/>
            <a:ext cx="3327834" cy="44371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6" y="980728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07704" y="6402814"/>
            <a:ext cx="433975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Fleg</a:t>
            </a:r>
            <a:r>
              <a:rPr lang="fr-FR" sz="1600" b="1" dirty="0" smtClean="0">
                <a:solidFill>
                  <a:srgbClr val="0070C0"/>
                </a:solidFill>
              </a:rPr>
              <a:t>: afficheur HS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44116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52936"/>
            <a:ext cx="5112568" cy="38344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96136" y="3729806"/>
            <a:ext cx="331236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Remballage des morceaux de fromages après traitement au vinaigre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83512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5733256"/>
            <a:ext cx="3347864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 Pâtisserie: accumulation de givre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Les tubes de récupération des eaux ne sont pas protégés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4" y="980728"/>
            <a:ext cx="5796136" cy="43471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32"/>
            <a:ext cx="3291830" cy="43891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98096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0671" y="5805264"/>
            <a:ext cx="433975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développement de rouille dans le four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55875"/>
            <a:ext cx="3523320" cy="46977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1" y="98072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07704" y="5868561"/>
            <a:ext cx="433975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non respect des règles de remplissage des fiches de traçabilité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147814" cy="41970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59" y="1844824"/>
            <a:ext cx="3435846" cy="37233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0" y="1690158"/>
            <a:ext cx="2515716" cy="33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19672" y="6237312"/>
            <a:ext cx="433975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étiquette illisible ou manquantes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3147814" cy="41970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2188"/>
            <a:ext cx="5292080" cy="39690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17032"/>
            <a:ext cx="235572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5877272"/>
            <a:ext cx="577991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Fleg</a:t>
            </a:r>
            <a:r>
              <a:rPr lang="fr-FR" sz="1600" b="1" dirty="0" smtClean="0">
                <a:solidFill>
                  <a:srgbClr val="0070C0"/>
                </a:solidFill>
              </a:rPr>
              <a:t> utilisation d’un couteau bleu pour la découpe des ananas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Stockage sucre et amandes en dessous du desk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80281"/>
            <a:ext cx="3435846" cy="45811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648" y="5661248"/>
            <a:ext cx="633670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 &amp; épices: protection meuble absente + transfert des olives dans des sacs sans étiquettes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96752"/>
            <a:ext cx="4499992" cy="33749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5157192"/>
            <a:ext cx="1368152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cadavres d’insectes et meuble sale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" y="980728"/>
            <a:ext cx="4788024" cy="35910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84" y="980728"/>
            <a:ext cx="4322964" cy="32422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69165"/>
            <a:ext cx="2553292" cy="34043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71745"/>
            <a:ext cx="4716016" cy="236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572000" cy="3429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71610"/>
            <a:ext cx="4788024" cy="359101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19671" y="6093296"/>
            <a:ext cx="626469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Emplacement des piques prix dans le ravier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Afficheur hors service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73325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utilisation d’un grattoir métallique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papier essuie-mains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5364088" cy="40230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74286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949280"/>
            <a:ext cx="816850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friteuse sale et manche d’égouttoir maintenu à l’aide d’un ruban adhésif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644008" cy="34830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1077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44008" y="1268760"/>
            <a:ext cx="367240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Ongles longs et vernis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Boucherie </a:t>
            </a:r>
            <a:r>
              <a:rPr lang="fr-FR" b="1" dirty="0" err="1" smtClean="0">
                <a:solidFill>
                  <a:srgbClr val="0070C0"/>
                </a:solidFill>
              </a:rPr>
              <a:t>Chahia</a:t>
            </a:r>
            <a:r>
              <a:rPr lang="fr-FR" b="1" dirty="0" smtClean="0">
                <a:solidFill>
                  <a:srgbClr val="0070C0"/>
                </a:solidFill>
              </a:rPr>
              <a:t>: pantalon déchiré et basket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3579862" cy="47731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16" y="2210657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7584" y="5733256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L’outil de récupération des plateaux dans le four est abîmé. Les vis sont instables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Meuble non protégé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932040" cy="36990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40" y="1916832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805264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sacs de merguez non étiquetés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Traiteur: stockage des pizzas surgelées directement dans le carton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512501" cy="33843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34" y="1700808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5517232"/>
            <a:ext cx="439248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</a:t>
            </a:r>
            <a:r>
              <a:rPr lang="fr-FR" b="1" dirty="0" smtClean="0">
                <a:solidFill>
                  <a:srgbClr val="0070C0"/>
                </a:solidFill>
              </a:rPr>
              <a:t>raiteur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Les pains des sandwiches sont transférés dans des cartons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futs de miel sont sale et mal entretenus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075806" cy="4101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43929"/>
            <a:ext cx="2518718" cy="33582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923928" cy="29429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62" y="4077072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22907</TotalTime>
  <Words>342</Words>
  <Application>Microsoft Office PowerPoint</Application>
  <PresentationFormat>Affichage à l'écran (4:3)</PresentationFormat>
  <Paragraphs>43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332</cp:revision>
  <cp:lastPrinted>2016-02-08T19:41:58Z</cp:lastPrinted>
  <dcterms:created xsi:type="dcterms:W3CDTF">2014-03-07T09:21:22Z</dcterms:created>
  <dcterms:modified xsi:type="dcterms:W3CDTF">2018-11-11T21:23:28Z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1624556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