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5" r:id="rId2"/>
  </p:sldMasterIdLst>
  <p:notesMasterIdLst>
    <p:notesMasterId r:id="rId19"/>
  </p:notesMasterIdLst>
  <p:handoutMasterIdLst>
    <p:handoutMasterId r:id="rId20"/>
  </p:handoutMasterIdLst>
  <p:sldIdLst>
    <p:sldId id="268" r:id="rId3"/>
    <p:sldId id="340" r:id="rId4"/>
    <p:sldId id="341" r:id="rId5"/>
    <p:sldId id="342" r:id="rId6"/>
    <p:sldId id="343" r:id="rId7"/>
    <p:sldId id="344" r:id="rId8"/>
    <p:sldId id="345" r:id="rId9"/>
    <p:sldId id="346" r:id="rId10"/>
    <p:sldId id="347" r:id="rId11"/>
    <p:sldId id="348" r:id="rId12"/>
    <p:sldId id="349" r:id="rId13"/>
    <p:sldId id="350" r:id="rId14"/>
    <p:sldId id="351" r:id="rId15"/>
    <p:sldId id="352" r:id="rId16"/>
    <p:sldId id="353" r:id="rId17"/>
    <p:sldId id="354" r:id="rId18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434" autoAdjust="0"/>
  </p:normalViewPr>
  <p:slideViewPr>
    <p:cSldViewPr>
      <p:cViewPr varScale="1">
        <p:scale>
          <a:sx n="70" d="100"/>
          <a:sy n="70" d="100"/>
        </p:scale>
        <p:origin x="1386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1" d="100"/>
          <a:sy n="51" d="100"/>
        </p:scale>
        <p:origin x="2928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29/12/2017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29/12/2017</a:t>
            </a:fld>
            <a:endParaRPr lang="fr-FR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 dirty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dirty="0" smtClean="0"/>
              <a:t>Cliquez sur l'icône pour ajouter un graphique SmartArt</a:t>
            </a:r>
            <a:endParaRPr lang="fr-FR" noProof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dirty="0" smtClean="0"/>
              <a:t>Cliquez sur l'icône pour ajouter un tableau</a:t>
            </a:r>
            <a:endParaRPr lang="fr-FR" noProof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33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21993" indent="0" algn="ctr">
              <a:buNone/>
              <a:defRPr/>
            </a:lvl2pPr>
            <a:lvl3pPr marL="843987" indent="0" algn="ctr">
              <a:buNone/>
              <a:defRPr/>
            </a:lvl3pPr>
            <a:lvl4pPr marL="1265981" indent="0" algn="ctr">
              <a:buNone/>
              <a:defRPr/>
            </a:lvl4pPr>
            <a:lvl5pPr marL="1687973" indent="0" algn="ctr">
              <a:buNone/>
              <a:defRPr/>
            </a:lvl5pPr>
            <a:lvl6pPr marL="2109967" indent="0" algn="ctr">
              <a:buNone/>
              <a:defRPr/>
            </a:lvl6pPr>
            <a:lvl7pPr marL="2531960" indent="0" algn="ctr">
              <a:buNone/>
              <a:defRPr/>
            </a:lvl7pPr>
            <a:lvl8pPr marL="2953953" indent="0" algn="ctr">
              <a:buNone/>
              <a:defRPr/>
            </a:lvl8pPr>
            <a:lvl9pPr marL="3375947" indent="0" algn="ctr">
              <a:buNone/>
              <a:defRPr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463527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193467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6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3692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1846"/>
            </a:lvl1pPr>
            <a:lvl2pPr marL="421993" indent="0">
              <a:buNone/>
              <a:defRPr sz="1662"/>
            </a:lvl2pPr>
            <a:lvl3pPr marL="843987" indent="0">
              <a:buNone/>
              <a:defRPr sz="1477"/>
            </a:lvl3pPr>
            <a:lvl4pPr marL="1265981" indent="0">
              <a:buNone/>
              <a:defRPr sz="1292"/>
            </a:lvl4pPr>
            <a:lvl5pPr marL="1687973" indent="0">
              <a:buNone/>
              <a:defRPr sz="1292"/>
            </a:lvl5pPr>
            <a:lvl6pPr marL="2109967" indent="0">
              <a:buNone/>
              <a:defRPr sz="1292"/>
            </a:lvl6pPr>
            <a:lvl7pPr marL="2531960" indent="0">
              <a:buNone/>
              <a:defRPr sz="1292"/>
            </a:lvl7pPr>
            <a:lvl8pPr marL="2953953" indent="0">
              <a:buNone/>
              <a:defRPr sz="1292"/>
            </a:lvl8pPr>
            <a:lvl9pPr marL="3375947" indent="0">
              <a:buNone/>
              <a:defRPr sz="1292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0555873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6"/>
            <a:ext cx="3884612" cy="4510087"/>
          </a:xfrm>
        </p:spPr>
        <p:txBody>
          <a:bodyPr/>
          <a:lstStyle>
            <a:lvl1pPr>
              <a:defRPr sz="2585"/>
            </a:lvl1pPr>
            <a:lvl2pPr>
              <a:defRPr sz="2123"/>
            </a:lvl2pPr>
            <a:lvl3pPr>
              <a:defRPr sz="1846"/>
            </a:lvl3pPr>
            <a:lvl4pPr>
              <a:defRPr sz="1662"/>
            </a:lvl4pPr>
            <a:lvl5pPr>
              <a:defRPr sz="1662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4" y="1484316"/>
            <a:ext cx="3884613" cy="4510087"/>
          </a:xfrm>
        </p:spPr>
        <p:txBody>
          <a:bodyPr/>
          <a:lstStyle>
            <a:lvl1pPr>
              <a:defRPr sz="2585"/>
            </a:lvl1pPr>
            <a:lvl2pPr>
              <a:defRPr sz="2123"/>
            </a:lvl2pPr>
            <a:lvl3pPr>
              <a:defRPr sz="1846"/>
            </a:lvl3pPr>
            <a:lvl4pPr>
              <a:defRPr sz="1662"/>
            </a:lvl4pPr>
            <a:lvl5pPr>
              <a:defRPr sz="1662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374484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4"/>
            <a:ext cx="4040188" cy="639763"/>
          </a:xfrm>
        </p:spPr>
        <p:txBody>
          <a:bodyPr anchor="b"/>
          <a:lstStyle>
            <a:lvl1pPr marL="0" indent="0">
              <a:buNone/>
              <a:defRPr sz="2123" b="1"/>
            </a:lvl1pPr>
            <a:lvl2pPr marL="421993" indent="0">
              <a:buNone/>
              <a:defRPr sz="1846" b="1"/>
            </a:lvl2pPr>
            <a:lvl3pPr marL="843987" indent="0">
              <a:buNone/>
              <a:defRPr sz="1662" b="1"/>
            </a:lvl3pPr>
            <a:lvl4pPr marL="1265981" indent="0">
              <a:buNone/>
              <a:defRPr sz="1477" b="1"/>
            </a:lvl4pPr>
            <a:lvl5pPr marL="1687973" indent="0">
              <a:buNone/>
              <a:defRPr sz="1477" b="1"/>
            </a:lvl5pPr>
            <a:lvl6pPr marL="2109967" indent="0">
              <a:buNone/>
              <a:defRPr sz="1477" b="1"/>
            </a:lvl6pPr>
            <a:lvl7pPr marL="2531960" indent="0">
              <a:buNone/>
              <a:defRPr sz="1477" b="1"/>
            </a:lvl7pPr>
            <a:lvl8pPr marL="2953953" indent="0">
              <a:buNone/>
              <a:defRPr sz="1477" b="1"/>
            </a:lvl8pPr>
            <a:lvl9pPr marL="3375947" indent="0">
              <a:buNone/>
              <a:defRPr sz="1477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123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  <a:lvl6pPr>
              <a:defRPr sz="1477"/>
            </a:lvl6pPr>
            <a:lvl7pPr>
              <a:defRPr sz="1477"/>
            </a:lvl7pPr>
            <a:lvl8pPr>
              <a:defRPr sz="1477"/>
            </a:lvl8pPr>
            <a:lvl9pPr>
              <a:defRPr sz="1477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4"/>
            <a:ext cx="4041775" cy="639763"/>
          </a:xfrm>
        </p:spPr>
        <p:txBody>
          <a:bodyPr anchor="b"/>
          <a:lstStyle>
            <a:lvl1pPr marL="0" indent="0">
              <a:buNone/>
              <a:defRPr sz="2123" b="1"/>
            </a:lvl1pPr>
            <a:lvl2pPr marL="421993" indent="0">
              <a:buNone/>
              <a:defRPr sz="1846" b="1"/>
            </a:lvl2pPr>
            <a:lvl3pPr marL="843987" indent="0">
              <a:buNone/>
              <a:defRPr sz="1662" b="1"/>
            </a:lvl3pPr>
            <a:lvl4pPr marL="1265981" indent="0">
              <a:buNone/>
              <a:defRPr sz="1477" b="1"/>
            </a:lvl4pPr>
            <a:lvl5pPr marL="1687973" indent="0">
              <a:buNone/>
              <a:defRPr sz="1477" b="1"/>
            </a:lvl5pPr>
            <a:lvl6pPr marL="2109967" indent="0">
              <a:buNone/>
              <a:defRPr sz="1477" b="1"/>
            </a:lvl6pPr>
            <a:lvl7pPr marL="2531960" indent="0">
              <a:buNone/>
              <a:defRPr sz="1477" b="1"/>
            </a:lvl7pPr>
            <a:lvl8pPr marL="2953953" indent="0">
              <a:buNone/>
              <a:defRPr sz="1477" b="1"/>
            </a:lvl8pPr>
            <a:lvl9pPr marL="3375947" indent="0">
              <a:buNone/>
              <a:defRPr sz="1477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123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  <a:lvl6pPr>
              <a:defRPr sz="1477"/>
            </a:lvl6pPr>
            <a:lvl7pPr>
              <a:defRPr sz="1477"/>
            </a:lvl7pPr>
            <a:lvl8pPr>
              <a:defRPr sz="1477"/>
            </a:lvl8pPr>
            <a:lvl9pPr>
              <a:defRPr sz="1477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186531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117931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035686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34380" y="2132856"/>
            <a:ext cx="3008313" cy="1162051"/>
          </a:xfrm>
          <a:prstGeom prst="rect">
            <a:avLst/>
          </a:prstGeom>
        </p:spPr>
        <p:txBody>
          <a:bodyPr anchor="b"/>
          <a:lstStyle>
            <a:lvl1pPr algn="l">
              <a:defRPr sz="1846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707904" y="1004887"/>
            <a:ext cx="5111750" cy="5853113"/>
          </a:xfrm>
        </p:spPr>
        <p:txBody>
          <a:bodyPr/>
          <a:lstStyle>
            <a:lvl1pPr>
              <a:defRPr sz="2954"/>
            </a:lvl1pPr>
            <a:lvl2pPr>
              <a:defRPr sz="2585"/>
            </a:lvl2pPr>
            <a:lvl3pPr>
              <a:defRPr sz="2123"/>
            </a:lvl3pPr>
            <a:lvl4pPr>
              <a:defRPr sz="1846"/>
            </a:lvl4pPr>
            <a:lvl5pPr>
              <a:defRPr sz="1846"/>
            </a:lvl5pPr>
            <a:lvl6pPr>
              <a:defRPr sz="1846"/>
            </a:lvl6pPr>
            <a:lvl7pPr>
              <a:defRPr sz="1846"/>
            </a:lvl7pPr>
            <a:lvl8pPr>
              <a:defRPr sz="1846"/>
            </a:lvl8pPr>
            <a:lvl9pPr>
              <a:defRPr sz="1846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4"/>
            <a:ext cx="3008313" cy="4691063"/>
          </a:xfrm>
        </p:spPr>
        <p:txBody>
          <a:bodyPr/>
          <a:lstStyle>
            <a:lvl1pPr marL="0" indent="0">
              <a:buNone/>
              <a:defRPr sz="1292"/>
            </a:lvl1pPr>
            <a:lvl2pPr marL="421993" indent="0">
              <a:buNone/>
              <a:defRPr sz="1108"/>
            </a:lvl2pPr>
            <a:lvl3pPr marL="843987" indent="0">
              <a:buNone/>
              <a:defRPr sz="1015"/>
            </a:lvl3pPr>
            <a:lvl4pPr marL="1265981" indent="0">
              <a:buNone/>
              <a:defRPr sz="831"/>
            </a:lvl4pPr>
            <a:lvl5pPr marL="1687973" indent="0">
              <a:buNone/>
              <a:defRPr sz="831"/>
            </a:lvl5pPr>
            <a:lvl6pPr marL="2109967" indent="0">
              <a:buNone/>
              <a:defRPr sz="831"/>
            </a:lvl6pPr>
            <a:lvl7pPr marL="2531960" indent="0">
              <a:buNone/>
              <a:defRPr sz="831"/>
            </a:lvl7pPr>
            <a:lvl8pPr marL="2953953" indent="0">
              <a:buNone/>
              <a:defRPr sz="831"/>
            </a:lvl8pPr>
            <a:lvl9pPr marL="3375947" indent="0">
              <a:buNone/>
              <a:defRPr sz="83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568718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9"/>
          </a:xfrm>
          <a:prstGeom prst="rect">
            <a:avLst/>
          </a:prstGeom>
        </p:spPr>
        <p:txBody>
          <a:bodyPr anchor="b"/>
          <a:lstStyle>
            <a:lvl1pPr algn="l">
              <a:defRPr sz="1846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2954"/>
            </a:lvl1pPr>
            <a:lvl2pPr marL="421993" indent="0">
              <a:buNone/>
              <a:defRPr sz="2585"/>
            </a:lvl2pPr>
            <a:lvl3pPr marL="843987" indent="0">
              <a:buNone/>
              <a:defRPr sz="2123"/>
            </a:lvl3pPr>
            <a:lvl4pPr marL="1265981" indent="0">
              <a:buNone/>
              <a:defRPr sz="1846"/>
            </a:lvl4pPr>
            <a:lvl5pPr marL="1687973" indent="0">
              <a:buNone/>
              <a:defRPr sz="1846"/>
            </a:lvl5pPr>
            <a:lvl6pPr marL="2109967" indent="0">
              <a:buNone/>
              <a:defRPr sz="1846"/>
            </a:lvl6pPr>
            <a:lvl7pPr marL="2531960" indent="0">
              <a:buNone/>
              <a:defRPr sz="1846"/>
            </a:lvl7pPr>
            <a:lvl8pPr marL="2953953" indent="0">
              <a:buNone/>
              <a:defRPr sz="1846"/>
            </a:lvl8pPr>
            <a:lvl9pPr marL="3375947" indent="0">
              <a:buNone/>
              <a:defRPr sz="1846"/>
            </a:lvl9pPr>
          </a:lstStyle>
          <a:p>
            <a:pPr lvl="0"/>
            <a:r>
              <a:rPr lang="fr-FR" noProof="0" dirty="0" smtClean="0"/>
              <a:t>Cliquez sur l'icône pour ajouter une image</a:t>
            </a:r>
            <a:endParaRPr lang="fr-FR" noProof="0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3"/>
          </a:xfrm>
        </p:spPr>
        <p:txBody>
          <a:bodyPr/>
          <a:lstStyle>
            <a:lvl1pPr marL="0" indent="0">
              <a:buNone/>
              <a:defRPr sz="1292"/>
            </a:lvl1pPr>
            <a:lvl2pPr marL="421993" indent="0">
              <a:buNone/>
              <a:defRPr sz="1108"/>
            </a:lvl2pPr>
            <a:lvl3pPr marL="843987" indent="0">
              <a:buNone/>
              <a:defRPr sz="1015"/>
            </a:lvl3pPr>
            <a:lvl4pPr marL="1265981" indent="0">
              <a:buNone/>
              <a:defRPr sz="831"/>
            </a:lvl4pPr>
            <a:lvl5pPr marL="1687973" indent="0">
              <a:buNone/>
              <a:defRPr sz="831"/>
            </a:lvl5pPr>
            <a:lvl6pPr marL="2109967" indent="0">
              <a:buNone/>
              <a:defRPr sz="831"/>
            </a:lvl6pPr>
            <a:lvl7pPr marL="2531960" indent="0">
              <a:buNone/>
              <a:defRPr sz="831"/>
            </a:lvl7pPr>
            <a:lvl8pPr marL="2953953" indent="0">
              <a:buNone/>
              <a:defRPr sz="831"/>
            </a:lvl8pPr>
            <a:lvl9pPr marL="3375947" indent="0">
              <a:buNone/>
              <a:defRPr sz="83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7408465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1838585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04" y="333382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382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6170532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6"/>
            <a:ext cx="7921625" cy="4510087"/>
          </a:xfrm>
        </p:spPr>
        <p:txBody>
          <a:bodyPr/>
          <a:lstStyle/>
          <a:p>
            <a:pPr lvl="0"/>
            <a:r>
              <a:rPr lang="fr-FR" noProof="0" dirty="0" smtClean="0"/>
              <a:t>Cliquez sur l'icône pour ajouter un graphique SmartArt</a:t>
            </a:r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285682545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6"/>
            <a:ext cx="7921625" cy="4510087"/>
          </a:xfrm>
        </p:spPr>
        <p:txBody>
          <a:bodyPr/>
          <a:lstStyle/>
          <a:p>
            <a:pPr lvl="0"/>
            <a:r>
              <a:rPr lang="fr-FR" noProof="0" dirty="0" smtClean="0"/>
              <a:t>Cliquez sur l'icône pour ajouter un tableau</a:t>
            </a:r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206788344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5265373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/>
          </p:nvPr>
        </p:nvSpPr>
        <p:spPr>
          <a:xfrm>
            <a:off x="971600" y="1268760"/>
            <a:ext cx="7527680" cy="594360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962566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4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dirty="0" smtClean="0"/>
              <a:t>Cliquez sur l'icône pour ajouter une image</a:t>
            </a:r>
            <a:endParaRPr lang="fr-FR" noProof="0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13" Type="http://schemas.openxmlformats.org/officeDocument/2006/relationships/slideLayout" Target="../slideLayouts/slideLayout27.xml"/><Relationship Id="rId18" Type="http://schemas.openxmlformats.org/officeDocument/2006/relationships/image" Target="../media/image3.jpeg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6.xml"/><Relationship Id="rId17" Type="http://schemas.openxmlformats.org/officeDocument/2006/relationships/image" Target="../media/image4.jpeg"/><Relationship Id="rId2" Type="http://schemas.openxmlformats.org/officeDocument/2006/relationships/slideLayout" Target="../slideLayouts/slideLayout16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5" Type="http://schemas.openxmlformats.org/officeDocument/2006/relationships/slideLayout" Target="../slideLayouts/slideLayout19.xml"/><Relationship Id="rId1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24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Relationship Id="rId14" Type="http://schemas.openxmlformats.org/officeDocument/2006/relationships/slideLayout" Target="../slideLayouts/slideLayout2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Image 10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-27384"/>
            <a:ext cx="1691894" cy="1079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0955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Sousse</a:t>
            </a:r>
            <a:endParaRPr lang="fr-FR" altLang="fr-FR" kern="0" baseline="0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99392"/>
            <a:ext cx="611066" cy="6858000"/>
          </a:xfrm>
          <a:prstGeom prst="rect">
            <a:avLst/>
          </a:prstGeom>
          <a:solidFill>
            <a:srgbClr val="3366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396" tIns="42198" rIns="84396" bIns="42198"/>
          <a:lstStyle/>
          <a:p>
            <a:pPr algn="ctr"/>
            <a:endParaRPr lang="fr-FR" altLang="fr-FR" sz="1662" b="1" dirty="0">
              <a:latin typeface="Century Gothic" panose="020B0502020202020204" pitchFamily="34" charset="0"/>
            </a:endParaRPr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323850" y="1052513"/>
            <a:ext cx="8820150" cy="215900"/>
          </a:xfrm>
          <a:prstGeom prst="rect">
            <a:avLst/>
          </a:prstGeom>
          <a:solidFill>
            <a:srgbClr val="C0C0C0">
              <a:alpha val="56862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396" tIns="42198" rIns="84396" bIns="42198"/>
          <a:lstStyle/>
          <a:p>
            <a:pPr algn="ctr"/>
            <a:endParaRPr lang="fr-FR" altLang="fr-FR" sz="1662" b="1" dirty="0">
              <a:latin typeface="Century Gothic" panose="020B0502020202020204" pitchFamily="34" charset="0"/>
            </a:endParaRPr>
          </a:p>
        </p:txBody>
      </p:sp>
      <p:sp>
        <p:nvSpPr>
          <p:cNvPr id="205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19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396" tIns="42198" rIns="84396" bIns="42198"/>
          <a:lstStyle/>
          <a:p>
            <a:pPr algn="ctr"/>
            <a:endParaRPr lang="fr-FR" altLang="fr-FR" sz="1662" b="1" dirty="0">
              <a:latin typeface="Century Gothic" panose="020B0502020202020204" pitchFamily="34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dirty="0" smtClean="0"/>
              <a:t>Cliquez pour modifier les styles du texte du masque</a:t>
            </a:r>
          </a:p>
          <a:p>
            <a:pPr lvl="1"/>
            <a:r>
              <a:rPr lang="fr-FR" altLang="fr-FR" dirty="0" smtClean="0"/>
              <a:t>Deuxième niveau</a:t>
            </a:r>
          </a:p>
          <a:p>
            <a:pPr lvl="2"/>
            <a:r>
              <a:rPr lang="fr-FR" altLang="fr-FR" dirty="0" smtClean="0"/>
              <a:t>Troisième niveau</a:t>
            </a:r>
          </a:p>
          <a:p>
            <a:pPr lvl="3"/>
            <a:r>
              <a:rPr lang="fr-FR" altLang="fr-FR" dirty="0" smtClean="0"/>
              <a:t>Quatrième niveau</a:t>
            </a:r>
          </a:p>
          <a:p>
            <a:pPr lvl="4"/>
            <a:r>
              <a:rPr lang="fr-FR" altLang="fr-FR" dirty="0" smtClean="0"/>
              <a:t>Cinquième niveau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8648700" y="6477000"/>
            <a:ext cx="327535" cy="198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4396" tIns="42198" rIns="84396" bIns="4219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9ADC00F9-A239-4684-8953-224749B3B002}" type="slidenum">
              <a:rPr lang="en-GB" altLang="fr-FR" sz="738" smtClean="0">
                <a:latin typeface="Century Gothic" panose="020B0502020202020204" pitchFamily="34" charset="0"/>
              </a:rPr>
              <a:pPr>
                <a:defRPr/>
              </a:pPr>
              <a:t>‹N°›</a:t>
            </a:fld>
            <a:endParaRPr lang="en-GB" altLang="fr-FR" sz="1292" dirty="0" smtClean="0">
              <a:latin typeface="Century Gothic" panose="020B0502020202020204" pitchFamily="34" charset="0"/>
            </a:endParaRPr>
          </a:p>
        </p:txBody>
      </p:sp>
      <p:pic>
        <p:nvPicPr>
          <p:cNvPr id="2056" name="Image 11" descr="LOGO_QLC.png"/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529862" cy="534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Image 8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0"/>
            <a:ext cx="1691894" cy="10525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11"/>
          <p:cNvSpPr txBox="1">
            <a:spLocks noChangeArrowheads="1"/>
          </p:cNvSpPr>
          <p:nvPr userDrawn="1"/>
        </p:nvSpPr>
        <p:spPr bwMode="auto">
          <a:xfrm>
            <a:off x="1691680" y="23495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4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21993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843987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265981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687973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Sousse</a:t>
            </a:r>
            <a:r>
              <a:rPr lang="fr-FR" altLang="fr-FR" kern="0" baseline="0" dirty="0" smtClean="0"/>
              <a:t> Khezama</a:t>
            </a:r>
          </a:p>
        </p:txBody>
      </p:sp>
    </p:spTree>
    <p:extLst>
      <p:ext uri="{BB962C8B-B14F-4D97-AF65-F5344CB8AC3E}">
        <p14:creationId xmlns:p14="http://schemas.microsoft.com/office/powerpoint/2010/main" val="16047056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  <p:sldLayoutId id="2147483688" r:id="rId13"/>
    <p:sldLayoutId id="2147483689" r:id="rId14"/>
    <p:sldLayoutId id="2147483690" r:id="rId15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4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21993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843987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265981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687973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15066" indent="-315066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anose="05000000000000000000" pitchFamily="2" charset="2"/>
        <a:buChar char="n"/>
        <a:defRPr sz="2123">
          <a:solidFill>
            <a:schemeClr val="tx1"/>
          </a:solidFill>
          <a:latin typeface="+mn-lt"/>
          <a:ea typeface="+mn-ea"/>
          <a:cs typeface="+mn-cs"/>
        </a:defRPr>
      </a:lvl1pPr>
      <a:lvl2pPr marL="684352" indent="-262311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n"/>
        <a:defRPr sz="2031">
          <a:solidFill>
            <a:schemeClr val="tx1"/>
          </a:solidFill>
          <a:latin typeface="+mn-lt"/>
          <a:cs typeface="+mn-cs"/>
        </a:defRPr>
      </a:lvl2pPr>
      <a:lvl3pPr marL="1053638" indent="-209556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anose="05000000000000000000" pitchFamily="2" charset="2"/>
        <a:buChar char="n"/>
        <a:defRPr sz="1939">
          <a:solidFill>
            <a:schemeClr val="tx1"/>
          </a:solidFill>
          <a:latin typeface="+mn-lt"/>
          <a:cs typeface="+mn-cs"/>
        </a:defRPr>
      </a:lvl3pPr>
      <a:lvl4pPr marL="1475680" indent="-209556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1846">
          <a:solidFill>
            <a:schemeClr val="tx1"/>
          </a:solidFill>
          <a:latin typeface="+mn-lt"/>
          <a:cs typeface="+mn-cs"/>
        </a:defRPr>
      </a:lvl4pPr>
      <a:lvl5pPr marL="1897721" indent="-209556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1846">
          <a:solidFill>
            <a:schemeClr val="tx1"/>
          </a:solidFill>
          <a:latin typeface="+mn-lt"/>
          <a:cs typeface="+mn-cs"/>
        </a:defRPr>
      </a:lvl5pPr>
      <a:lvl6pPr marL="2320963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742957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164950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586943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1pPr>
      <a:lvl2pPr marL="421993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2pPr>
      <a:lvl3pPr marL="843987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3pPr>
      <a:lvl4pPr marL="1265981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4pPr>
      <a:lvl5pPr marL="1687973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5pPr>
      <a:lvl6pPr marL="2109967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6pPr>
      <a:lvl7pPr marL="2531960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7pPr>
      <a:lvl8pPr marL="2953953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8pPr>
      <a:lvl9pPr marL="3375947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5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18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18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18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Magasin: Sousse Khezama</a:t>
            </a:r>
          </a:p>
        </p:txBody>
      </p:sp>
      <p:sp>
        <p:nvSpPr>
          <p:cNvPr id="5" name="Rectangle 4"/>
          <p:cNvSpPr/>
          <p:nvPr/>
        </p:nvSpPr>
        <p:spPr>
          <a:xfrm>
            <a:off x="817889" y="5877272"/>
            <a:ext cx="2589171" cy="50783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b="1" dirty="0">
                <a:solidFill>
                  <a:srgbClr val="000000"/>
                </a:solidFill>
              </a:rPr>
              <a:t>Le </a:t>
            </a:r>
            <a:r>
              <a:rPr lang="fr-FR" b="1" dirty="0" smtClean="0">
                <a:solidFill>
                  <a:srgbClr val="000000"/>
                </a:solidFill>
              </a:rPr>
              <a:t>26 décembre</a:t>
            </a:r>
            <a:r>
              <a:rPr lang="fr-FR" b="1" dirty="0" smtClean="0">
                <a:solidFill>
                  <a:srgbClr val="000000"/>
                </a:solidFill>
              </a:rPr>
              <a:t> </a:t>
            </a:r>
            <a:r>
              <a:rPr lang="fr-FR" b="1" dirty="0" smtClean="0">
                <a:solidFill>
                  <a:srgbClr val="000000"/>
                </a:solidFill>
              </a:rPr>
              <a:t>2017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818816" y="5722234"/>
            <a:ext cx="3494867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Mme Meriam CHOUCHENE</a:t>
            </a: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oneTexte 6"/>
          <p:cNvSpPr txBox="1"/>
          <p:nvPr/>
        </p:nvSpPr>
        <p:spPr>
          <a:xfrm>
            <a:off x="929807" y="6021288"/>
            <a:ext cx="7416824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err="1" smtClean="0">
                <a:solidFill>
                  <a:srgbClr val="0070C0"/>
                </a:solidFill>
              </a:rPr>
              <a:t>QuPGC</a:t>
            </a:r>
            <a:r>
              <a:rPr lang="fr-FR" b="1" dirty="0" smtClean="0">
                <a:solidFill>
                  <a:srgbClr val="0070C0"/>
                </a:solidFill>
              </a:rPr>
              <a:t>: le système de ventilation est en arrêt </a:t>
            </a:r>
          </a:p>
          <a:p>
            <a:r>
              <a:rPr lang="fr-FR" b="1" dirty="0" smtClean="0">
                <a:solidFill>
                  <a:srgbClr val="0070C0"/>
                </a:solidFill>
              </a:rPr>
              <a:t>Présence de trous au mur</a:t>
            </a:r>
            <a:endParaRPr lang="fr-FR" b="1" dirty="0" smtClean="0">
              <a:solidFill>
                <a:srgbClr val="0070C0"/>
              </a:solidFill>
            </a:endParaRPr>
          </a:p>
        </p:txBody>
      </p:sp>
      <p:pic>
        <p:nvPicPr>
          <p:cNvPr id="8194" name="Picture 2" descr="https://scontent.ftun4-1.fna.fbcdn.net/v/t34.0-12/26176975_10213707804792043_469601195_n.jpg?oh=2f79a6fdd8150d06914479e493e36a70&amp;oe=5A486F89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427" y="1412776"/>
            <a:ext cx="7489204" cy="42484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52949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oneTexte 6"/>
          <p:cNvSpPr txBox="1"/>
          <p:nvPr/>
        </p:nvSpPr>
        <p:spPr>
          <a:xfrm>
            <a:off x="863588" y="6309320"/>
            <a:ext cx="7416824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PGC: Présence des app</a:t>
            </a:r>
            <a:r>
              <a:rPr lang="fr-FR" b="1" dirty="0" smtClean="0">
                <a:solidFill>
                  <a:srgbClr val="0070C0"/>
                </a:solidFill>
              </a:rPr>
              <a:t>âts chimiques maintenus sans protection</a:t>
            </a:r>
            <a:endParaRPr lang="fr-FR" b="1" dirty="0" smtClean="0">
              <a:solidFill>
                <a:srgbClr val="0070C0"/>
              </a:solidFill>
            </a:endParaRPr>
          </a:p>
        </p:txBody>
      </p:sp>
      <p:pic>
        <p:nvPicPr>
          <p:cNvPr id="9218" name="Picture 2" descr="https://scontent.ftun4-1.fna.fbcdn.net/v/t34.0-12/26174849_10213707802511986_165303678_n.jpg?oh=f103d7289aac09139a560e8e53ed1a85&amp;oe=5A4899B1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795" y="1484313"/>
            <a:ext cx="7380617" cy="46089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90388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oneTexte 6"/>
          <p:cNvSpPr txBox="1"/>
          <p:nvPr/>
        </p:nvSpPr>
        <p:spPr>
          <a:xfrm>
            <a:off x="863588" y="5805264"/>
            <a:ext cx="7416824" cy="923330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Pâtisserie: les paramètres de traçabilité des </a:t>
            </a:r>
            <a:r>
              <a:rPr lang="fr-FR" b="1" dirty="0" err="1" smtClean="0">
                <a:solidFill>
                  <a:srgbClr val="0070C0"/>
                </a:solidFill>
              </a:rPr>
              <a:t>vienneoiseries</a:t>
            </a:r>
            <a:r>
              <a:rPr lang="fr-FR" b="1" dirty="0" smtClean="0">
                <a:solidFill>
                  <a:srgbClr val="0070C0"/>
                </a:solidFill>
              </a:rPr>
              <a:t> ne sont pas remplis; seules les étiquettes de fournisseur (illisibles) sont collées.</a:t>
            </a:r>
            <a:endParaRPr lang="fr-FR" b="1" dirty="0" smtClean="0">
              <a:solidFill>
                <a:srgbClr val="0070C0"/>
              </a:solidFill>
            </a:endParaRPr>
          </a:p>
        </p:txBody>
      </p:sp>
      <p:pic>
        <p:nvPicPr>
          <p:cNvPr id="10242" name="Picture 2" descr="https://scontent.ftun4-1.fna.fbcdn.net/v/t34.0-12/26176417_10213707808792143_777293764_n.jpg?oh=a1c1ac5b66b40cea10fb2abd72e12b0a&amp;oe=5A4838BD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2485911" y="-205262"/>
            <a:ext cx="4176465" cy="74125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3649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oneTexte 6"/>
          <p:cNvSpPr txBox="1"/>
          <p:nvPr/>
        </p:nvSpPr>
        <p:spPr>
          <a:xfrm>
            <a:off x="863588" y="6021288"/>
            <a:ext cx="7416824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PLS: présence de piqûres de moisissures sur les portes étiquettes du meuble yaourt</a:t>
            </a:r>
            <a:endParaRPr lang="fr-FR" b="1" dirty="0" smtClean="0">
              <a:solidFill>
                <a:srgbClr val="0070C0"/>
              </a:solidFill>
            </a:endParaRPr>
          </a:p>
        </p:txBody>
      </p:sp>
      <p:pic>
        <p:nvPicPr>
          <p:cNvPr id="12290" name="Picture 2" descr="https://scontent.ftun4-1.fna.fbcdn.net/v/t34.0-12/26175808_10213707804672040_162745099_n.jpg?oh=6d2e34de2d5d092ace34069cefb8539c&amp;oe=5A484C4B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3598" y="1412776"/>
            <a:ext cx="7236804" cy="43924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63285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oneTexte 6"/>
          <p:cNvSpPr txBox="1"/>
          <p:nvPr/>
        </p:nvSpPr>
        <p:spPr>
          <a:xfrm>
            <a:off x="875682" y="5949280"/>
            <a:ext cx="7416824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PLS: présence de piqûres de moisissures sur le revêtement externe du meuble surgelé</a:t>
            </a:r>
            <a:endParaRPr lang="fr-FR" b="1" dirty="0" smtClean="0">
              <a:solidFill>
                <a:srgbClr val="0070C0"/>
              </a:solidFill>
            </a:endParaRPr>
          </a:p>
        </p:txBody>
      </p:sp>
      <p:pic>
        <p:nvPicPr>
          <p:cNvPr id="13314" name="Picture 2" descr="https://scontent.ftun4-1.fna.fbcdn.net/v/t34.0-12/26234707_10213707804952047_291886697_n.jpg?oh=9068257f061003300199894603f8e275&amp;oe=5A48A60E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795" y="1484313"/>
            <a:ext cx="7380617" cy="41049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4" name="Connecteur droit avec flèche 3"/>
          <p:cNvCxnSpPr/>
          <p:nvPr/>
        </p:nvCxnSpPr>
        <p:spPr>
          <a:xfrm>
            <a:off x="1979712" y="1484313"/>
            <a:ext cx="1656184" cy="136862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97133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oneTexte 6"/>
          <p:cNvSpPr txBox="1"/>
          <p:nvPr/>
        </p:nvSpPr>
        <p:spPr>
          <a:xfrm>
            <a:off x="875682" y="5949280"/>
            <a:ext cx="7416824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PLS: présence de piqûres de moisissures sur le revêtement externe du meuble surgelé</a:t>
            </a:r>
            <a:endParaRPr lang="fr-FR" b="1" dirty="0" smtClean="0">
              <a:solidFill>
                <a:srgbClr val="0070C0"/>
              </a:solidFill>
            </a:endParaRPr>
          </a:p>
        </p:txBody>
      </p:sp>
      <p:pic>
        <p:nvPicPr>
          <p:cNvPr id="16386" name="Picture 2" descr="https://scontent.ftun4-1.fna.fbcdn.net/v/t34.0-12/26175234_10213707802231979_1534409577_n.jpg?oh=8bf9ca9549fc28702fc77c210b85c011&amp;oe=5A496352"/>
          <p:cNvPicPr>
            <a:picLocks noGrp="1" noChangeAspect="1" noChangeArrowheads="1"/>
          </p:cNvPicPr>
          <p:nvPr>
            <p:ph sz="half"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3333"/>
          <a:stretch/>
        </p:blipFill>
        <p:spPr bwMode="auto">
          <a:xfrm>
            <a:off x="700088" y="1412776"/>
            <a:ext cx="3884612" cy="41044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388" name="Picture 4" descr="https://scontent.ftun4-1.fna.fbcdn.net/v/t34.0-12/26105323_10213707804712041_315126276_n.jpg?oh=3b7e56e14421e03516f05a80d52e1061&amp;oe=5A49660D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4" y="1412776"/>
            <a:ext cx="3888432" cy="41044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80288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oneTexte 6"/>
          <p:cNvSpPr txBox="1"/>
          <p:nvPr/>
        </p:nvSpPr>
        <p:spPr>
          <a:xfrm>
            <a:off x="875682" y="5949280"/>
            <a:ext cx="7416824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Caisse n°4: écaillement du revêtement de la caisse. Le tapis est effilé</a:t>
            </a:r>
            <a:endParaRPr lang="fr-FR" b="1" dirty="0" smtClean="0">
              <a:solidFill>
                <a:srgbClr val="0070C0"/>
              </a:solidFill>
            </a:endParaRPr>
          </a:p>
        </p:txBody>
      </p:sp>
      <p:pic>
        <p:nvPicPr>
          <p:cNvPr id="15362" name="Picture 2" descr="https://scontent.ftun4-1.fna.fbcdn.net/v/t34.0-12/26135304_10213707808672140_252869879_n.jpg?oh=1f84d0ee8c876ef3c3c1404e0bc7630d&amp;oe=5A49648C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0738" y="1340769"/>
            <a:ext cx="7471768" cy="43204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30457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oneTexte 6"/>
          <p:cNvSpPr txBox="1"/>
          <p:nvPr/>
        </p:nvSpPr>
        <p:spPr>
          <a:xfrm>
            <a:off x="863588" y="5805264"/>
            <a:ext cx="7416824" cy="923330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Quai de réception: Absence </a:t>
            </a:r>
            <a:r>
              <a:rPr lang="fr-FR" b="1" dirty="0">
                <a:solidFill>
                  <a:srgbClr val="0070C0"/>
                </a:solidFill>
              </a:rPr>
              <a:t>de local poubelle; les bennes à ordure sont maintenues sur le </a:t>
            </a:r>
            <a:r>
              <a:rPr lang="fr-FR" b="1" dirty="0" smtClean="0">
                <a:solidFill>
                  <a:srgbClr val="0070C0"/>
                </a:solidFill>
              </a:rPr>
              <a:t>trottoir à coté du quai de réception.</a:t>
            </a:r>
          </a:p>
        </p:txBody>
      </p:sp>
      <p:pic>
        <p:nvPicPr>
          <p:cNvPr id="11266" name="Picture 2" descr="https://scontent.ftun4-1.fna.fbcdn.net/v/t34.0-12/26175917_10213707804912046_1981604181_n.jpg?oh=53bd774cd76ab52863847e8722b19633&amp;oe=5A4872D0"/>
          <p:cNvPicPr>
            <a:picLocks noGrp="1" noChangeAspect="1" noChangeArrowheads="1"/>
          </p:cNvPicPr>
          <p:nvPr>
            <p:ph sz="half"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342"/>
          <a:stretch/>
        </p:blipFill>
        <p:spPr bwMode="auto">
          <a:xfrm>
            <a:off x="899795" y="1484313"/>
            <a:ext cx="7380617" cy="41769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82632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oneTexte 6"/>
          <p:cNvSpPr txBox="1"/>
          <p:nvPr/>
        </p:nvSpPr>
        <p:spPr>
          <a:xfrm>
            <a:off x="863588" y="6237312"/>
            <a:ext cx="7416824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Fromage/ charcuterie &amp; traiteur: les DEIV ne sont pas fonctionnels </a:t>
            </a:r>
            <a:endParaRPr lang="fr-FR" b="1" dirty="0" smtClean="0">
              <a:solidFill>
                <a:srgbClr val="0070C0"/>
              </a:solidFill>
            </a:endParaRPr>
          </a:p>
        </p:txBody>
      </p:sp>
      <p:pic>
        <p:nvPicPr>
          <p:cNvPr id="1026" name="Picture 2" descr="https://scontent.ftun4-1.fna.fbcdn.net/v/t34.0-12/26174979_10213707808272130_69210354_n.jpg?oh=50506ed62a716c2e1eccfd1065f8f7b2&amp;oe=5A48B228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3598" y="1412776"/>
            <a:ext cx="7236804" cy="46085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94015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oneTexte 6"/>
          <p:cNvSpPr txBox="1"/>
          <p:nvPr/>
        </p:nvSpPr>
        <p:spPr>
          <a:xfrm>
            <a:off x="863588" y="6021288"/>
            <a:ext cx="7416824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Fromage/ charcuterie: la DLC UHD du fromage sicilien découpé le jour de l’audit dépasse la DLC préconisée par le fournisseur </a:t>
            </a:r>
            <a:endParaRPr lang="fr-FR" b="1" dirty="0" smtClean="0">
              <a:solidFill>
                <a:srgbClr val="0070C0"/>
              </a:solidFill>
            </a:endParaRPr>
          </a:p>
        </p:txBody>
      </p:sp>
      <p:pic>
        <p:nvPicPr>
          <p:cNvPr id="2050" name="Picture 2" descr="https://scontent.ftun4-1.fna.fbcdn.net/v/t34.0-12/26133245_10213707804752042_312821822_n.jpg?oh=884491252d5a4bf9eace2724ddabf6bf&amp;oe=5A484FCE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6147" y="1340768"/>
            <a:ext cx="7380617" cy="45365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4" name="Connecteur droit avec flèche 3"/>
          <p:cNvCxnSpPr/>
          <p:nvPr/>
        </p:nvCxnSpPr>
        <p:spPr>
          <a:xfrm>
            <a:off x="1259632" y="2492896"/>
            <a:ext cx="720080" cy="107988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6" name="Connecteur droit avec flèche 5"/>
          <p:cNvCxnSpPr/>
          <p:nvPr/>
        </p:nvCxnSpPr>
        <p:spPr>
          <a:xfrm>
            <a:off x="4211960" y="3068960"/>
            <a:ext cx="216024" cy="122413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11608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oneTexte 6"/>
          <p:cNvSpPr txBox="1"/>
          <p:nvPr/>
        </p:nvSpPr>
        <p:spPr>
          <a:xfrm>
            <a:off x="860855" y="6093296"/>
            <a:ext cx="7416824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Traiteur: le panier de la friteuse est abimé, l’autre panier est souillé</a:t>
            </a:r>
            <a:endParaRPr lang="fr-FR" b="1" dirty="0" smtClean="0">
              <a:solidFill>
                <a:srgbClr val="0070C0"/>
              </a:solidFill>
            </a:endParaRPr>
          </a:p>
        </p:txBody>
      </p:sp>
      <p:pic>
        <p:nvPicPr>
          <p:cNvPr id="3074" name="Picture 2" descr="https://scontent.ftun4-1.fna.fbcdn.net/v/t34.0-12/26175519_10213707802391983_585654277_n.jpg?oh=de0ddaed3e240d4deaee16f2163124a0&amp;oe=5A496D58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795" y="1484313"/>
            <a:ext cx="3816221" cy="43929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https://scontent.ftun4-1.fna.fbcdn.net/v/t34.0-12/26102975_10213707802431984_896528864_n.jpg?oh=7814fd684e75348948a2ef68399b7d53&amp;oe=5A48332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1412" y="1449289"/>
            <a:ext cx="3429000" cy="44279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13751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oneTexte 6"/>
          <p:cNvSpPr txBox="1"/>
          <p:nvPr/>
        </p:nvSpPr>
        <p:spPr>
          <a:xfrm>
            <a:off x="877111" y="6237312"/>
            <a:ext cx="7416824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Traiteur: le meuble d’exposition est partiellement protégé</a:t>
            </a:r>
            <a:endParaRPr lang="fr-FR" b="1" dirty="0" smtClean="0">
              <a:solidFill>
                <a:srgbClr val="0070C0"/>
              </a:solidFill>
            </a:endParaRPr>
          </a:p>
        </p:txBody>
      </p:sp>
      <p:pic>
        <p:nvPicPr>
          <p:cNvPr id="4098" name="Picture 2" descr="https://scontent.ftun4-1.fna.fbcdn.net/v/t34.0-12/26174816_10213707802311981_403975269_n.jpg?oh=660161db8e143d581c1dfa500e6f19e7&amp;oe=5A4976E5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2211" y="1484313"/>
            <a:ext cx="7418201" cy="4536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40687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oneTexte 6"/>
          <p:cNvSpPr txBox="1"/>
          <p:nvPr/>
        </p:nvSpPr>
        <p:spPr>
          <a:xfrm>
            <a:off x="863588" y="6093296"/>
            <a:ext cx="7416824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Boucherie: présence de piqûres de moisissures sur les grilles de l’évaporateur</a:t>
            </a:r>
            <a:endParaRPr lang="fr-FR" b="1" dirty="0" smtClean="0">
              <a:solidFill>
                <a:srgbClr val="0070C0"/>
              </a:solidFill>
            </a:endParaRPr>
          </a:p>
        </p:txBody>
      </p:sp>
      <p:pic>
        <p:nvPicPr>
          <p:cNvPr id="5126" name="Picture 6" descr="https://scontent.ftun4-1.fna.fbcdn.net/v/t34.0-12/26102764_10213707807712116_2132167145_n.jpg?oh=90dc1a1993110033dab04b4a05e18876&amp;oe=5A48972D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7388" y="1412776"/>
            <a:ext cx="7669224" cy="44644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35592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oneTexte 6"/>
          <p:cNvSpPr txBox="1"/>
          <p:nvPr/>
        </p:nvSpPr>
        <p:spPr>
          <a:xfrm>
            <a:off x="971600" y="6237312"/>
            <a:ext cx="7416824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Poissonnerie: Les DEIV sont placé au dessus de l’étal</a:t>
            </a:r>
            <a:endParaRPr lang="fr-FR" b="1" dirty="0" smtClean="0">
              <a:solidFill>
                <a:srgbClr val="0070C0"/>
              </a:solidFill>
            </a:endParaRPr>
          </a:p>
        </p:txBody>
      </p:sp>
      <p:pic>
        <p:nvPicPr>
          <p:cNvPr id="6146" name="Picture 2" descr="https://scontent.ftun4-1.fna.fbcdn.net/v/t34.0-12/26175085_10213707803152002_623750614_n.jpg?oh=09651fd749bbf6c0cf708b519f734faf&amp;oe=5A488219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3588" y="1484784"/>
            <a:ext cx="7416824" cy="44644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66458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oneTexte 6"/>
          <p:cNvSpPr txBox="1"/>
          <p:nvPr/>
        </p:nvSpPr>
        <p:spPr>
          <a:xfrm>
            <a:off x="863588" y="5994403"/>
            <a:ext cx="7416824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FLEG: les couvercles des présentoirs d’épices sont démontés</a:t>
            </a:r>
          </a:p>
          <a:p>
            <a:r>
              <a:rPr lang="fr-FR" b="1" dirty="0" smtClean="0">
                <a:solidFill>
                  <a:srgbClr val="0070C0"/>
                </a:solidFill>
              </a:rPr>
              <a:t>Le nombre de pelle ne suffit pas aux produits</a:t>
            </a:r>
            <a:endParaRPr lang="fr-FR" b="1" dirty="0" smtClean="0">
              <a:solidFill>
                <a:srgbClr val="0070C0"/>
              </a:solidFill>
            </a:endParaRPr>
          </a:p>
        </p:txBody>
      </p:sp>
      <p:sp>
        <p:nvSpPr>
          <p:cNvPr id="2" name="Espace réservé du contenu 1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7170" name="Picture 2" descr="https://scontent.ftun4-1.fna.fbcdn.net/v/t34.0-12/26133520_10213707808392133_997722431_n.jpg?oh=68ef93cb29e1286968f9ab03288bd147&amp;oe=5A49799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1478118"/>
            <a:ext cx="7632848" cy="43271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32376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ouches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22388</TotalTime>
  <Words>237</Words>
  <Application>Microsoft Office PowerPoint</Application>
  <PresentationFormat>Affichage à l'écran (4:3)</PresentationFormat>
  <Paragraphs>21</Paragraphs>
  <Slides>16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16</vt:i4>
      </vt:variant>
    </vt:vector>
  </HeadingPairs>
  <TitlesOfParts>
    <vt:vector size="23" baseType="lpstr">
      <vt:lpstr>Arial</vt:lpstr>
      <vt:lpstr>Calibri</vt:lpstr>
      <vt:lpstr>Century Gothic</vt:lpstr>
      <vt:lpstr>Tempus Sans ITC</vt:lpstr>
      <vt:lpstr>Wingdings</vt:lpstr>
      <vt:lpstr>Thème1</vt:lpstr>
      <vt:lpstr>Couches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Quali-Consult</cp:lastModifiedBy>
  <cp:revision>307</cp:revision>
  <cp:lastPrinted>2016-02-08T19:41:58Z</cp:lastPrinted>
  <dcterms:created xsi:type="dcterms:W3CDTF">2014-03-07T09:21:22Z</dcterms:created>
  <dcterms:modified xsi:type="dcterms:W3CDTF">2017-12-29T16:49:57Z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1360214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