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3"/>
  </p:notesMasterIdLst>
  <p:handoutMasterIdLst>
    <p:handoutMasterId r:id="rId24"/>
  </p:handoutMasterIdLst>
  <p:sldIdLst>
    <p:sldId id="268" r:id="rId3"/>
    <p:sldId id="324" r:id="rId4"/>
    <p:sldId id="325" r:id="rId5"/>
    <p:sldId id="326" r:id="rId6"/>
    <p:sldId id="327" r:id="rId7"/>
    <p:sldId id="336" r:id="rId8"/>
    <p:sldId id="343" r:id="rId9"/>
    <p:sldId id="344" r:id="rId10"/>
    <p:sldId id="345" r:id="rId11"/>
    <p:sldId id="346" r:id="rId12"/>
    <p:sldId id="347" r:id="rId13"/>
    <p:sldId id="349" r:id="rId14"/>
    <p:sldId id="350" r:id="rId15"/>
    <p:sldId id="351" r:id="rId16"/>
    <p:sldId id="352" r:id="rId17"/>
    <p:sldId id="355" r:id="rId18"/>
    <p:sldId id="354" r:id="rId19"/>
    <p:sldId id="356" r:id="rId20"/>
    <p:sldId id="348" r:id="rId21"/>
    <p:sldId id="331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05/06/2017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05/06/2017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932422" y="5733256"/>
            <a:ext cx="1848583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31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22671" y="5722234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7456030" cy="4195041"/>
          </a:xfrm>
        </p:spPr>
      </p:pic>
      <p:sp>
        <p:nvSpPr>
          <p:cNvPr id="4" name="ZoneTexte 3"/>
          <p:cNvSpPr txBox="1"/>
          <p:nvPr/>
        </p:nvSpPr>
        <p:spPr>
          <a:xfrm>
            <a:off x="755576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poissonnerie: Décollement du revêtement du sol de la surface d’exposition des produits de la pêche. </a:t>
            </a:r>
          </a:p>
        </p:txBody>
      </p:sp>
    </p:spTree>
    <p:extLst>
      <p:ext uri="{BB962C8B-B14F-4D97-AF65-F5344CB8AC3E}">
        <p14:creationId xmlns:p14="http://schemas.microsoft.com/office/powerpoint/2010/main" val="2418612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fromage: Utilisation de plateaux endommagés.  </a:t>
            </a:r>
          </a:p>
        </p:txBody>
      </p:sp>
    </p:spTree>
    <p:extLst>
      <p:ext uri="{BB962C8B-B14F-4D97-AF65-F5344CB8AC3E}">
        <p14:creationId xmlns:p14="http://schemas.microsoft.com/office/powerpoint/2010/main" val="3081605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844825"/>
            <a:ext cx="3884612" cy="36004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4825"/>
            <a:ext cx="3884613" cy="3600400"/>
          </a:xfrm>
        </p:spPr>
      </p:pic>
      <p:sp>
        <p:nvSpPr>
          <p:cNvPr id="7" name="ZoneTexte 3"/>
          <p:cNvSpPr txBox="1"/>
          <p:nvPr/>
        </p:nvSpPr>
        <p:spPr>
          <a:xfrm>
            <a:off x="935333" y="5589240"/>
            <a:ext cx="7120933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et charcuterie: Afficheurs de température défectueux des chambres froides fromage et charcuterie (indication de dégivrage depuis quelques jours). </a:t>
            </a:r>
          </a:p>
        </p:txBody>
      </p:sp>
    </p:spTree>
    <p:extLst>
      <p:ext uri="{BB962C8B-B14F-4D97-AF65-F5344CB8AC3E}">
        <p14:creationId xmlns:p14="http://schemas.microsoft.com/office/powerpoint/2010/main" val="3324274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17" y="1628799"/>
            <a:ext cx="7711996" cy="4339057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charcuterie / 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Bac de collecte du DEIV plein de cadavres d’insectes.</a:t>
            </a:r>
          </a:p>
        </p:txBody>
      </p:sp>
    </p:spTree>
    <p:extLst>
      <p:ext uri="{BB962C8B-B14F-4D97-AF65-F5344CB8AC3E}">
        <p14:creationId xmlns:p14="http://schemas.microsoft.com/office/powerpoint/2010/main" val="733993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légumes: Caisses sales en chambre froide. </a:t>
            </a:r>
          </a:p>
        </p:txBody>
      </p:sp>
    </p:spTree>
    <p:extLst>
      <p:ext uri="{BB962C8B-B14F-4D97-AF65-F5344CB8AC3E}">
        <p14:creationId xmlns:p14="http://schemas.microsoft.com/office/powerpoint/2010/main" val="1169085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06014" y="38875"/>
            <a:ext cx="4203644" cy="7473148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Afficheur de température du meuble champignon non fonctionnel.</a:t>
            </a:r>
          </a:p>
        </p:txBody>
      </p:sp>
    </p:spTree>
    <p:extLst>
      <p:ext uri="{BB962C8B-B14F-4D97-AF65-F5344CB8AC3E}">
        <p14:creationId xmlns:p14="http://schemas.microsoft.com/office/powerpoint/2010/main" val="2807996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2646543"/>
            <a:ext cx="3884612" cy="2185627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46542"/>
            <a:ext cx="3884613" cy="2185628"/>
          </a:xfrm>
        </p:spPr>
      </p:pic>
      <p:sp>
        <p:nvSpPr>
          <p:cNvPr id="6" name="ZoneTexte 3"/>
          <p:cNvSpPr txBox="1"/>
          <p:nvPr/>
        </p:nvSpPr>
        <p:spPr>
          <a:xfrm>
            <a:off x="691427" y="5517232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olive et épices: bacs de fruits à coque sans couvercle. </a:t>
            </a:r>
          </a:p>
        </p:txBody>
      </p:sp>
    </p:spTree>
    <p:extLst>
      <p:ext uri="{BB962C8B-B14F-4D97-AF65-F5344CB8AC3E}">
        <p14:creationId xmlns:p14="http://schemas.microsoft.com/office/powerpoint/2010/main" val="4198401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8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renforcer les opérations de nettoyage au dessus du four.</a:t>
            </a:r>
          </a:p>
        </p:txBody>
      </p:sp>
    </p:spTree>
    <p:extLst>
      <p:ext uri="{BB962C8B-B14F-4D97-AF65-F5344CB8AC3E}">
        <p14:creationId xmlns:p14="http://schemas.microsoft.com/office/powerpoint/2010/main" val="581512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charnière de la porte cassée de la chambre froide positive. </a:t>
            </a:r>
          </a:p>
        </p:txBody>
      </p:sp>
    </p:spTree>
    <p:extLst>
      <p:ext uri="{BB962C8B-B14F-4D97-AF65-F5344CB8AC3E}">
        <p14:creationId xmlns:p14="http://schemas.microsoft.com/office/powerpoint/2010/main" val="2291356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6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Aire de réception: Entreposage des palettes d’eau au niveau de l’aire de réception</a:t>
            </a:r>
          </a:p>
        </p:txBody>
      </p:sp>
    </p:spTree>
    <p:extLst>
      <p:ext uri="{BB962C8B-B14F-4D97-AF65-F5344CB8AC3E}">
        <p14:creationId xmlns:p14="http://schemas.microsoft.com/office/powerpoint/2010/main" val="312714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791580" y="566124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Renforcer les opérations de nettoyage du </a:t>
            </a:r>
            <a:r>
              <a:rPr lang="fr-FR" b="1" dirty="0" err="1" smtClean="0">
                <a:solidFill>
                  <a:srgbClr val="0070C0"/>
                </a:solidFill>
              </a:rPr>
              <a:t>linéiare</a:t>
            </a:r>
            <a:r>
              <a:rPr lang="fr-FR" b="1" dirty="0" smtClean="0">
                <a:solidFill>
                  <a:srgbClr val="0070C0"/>
                </a:solidFill>
              </a:rPr>
              <a:t> conserve.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82" y="1556792"/>
            <a:ext cx="6121052" cy="3443931"/>
          </a:xfrm>
        </p:spPr>
      </p:pic>
    </p:spTree>
    <p:extLst>
      <p:ext uri="{BB962C8B-B14F-4D97-AF65-F5344CB8AC3E}">
        <p14:creationId xmlns:p14="http://schemas.microsoft.com/office/powerpoint/2010/main" val="940589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et sanitaires: accumulation de cadavres d’insectes au niveau de la protection du système d’éclairage.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07" y="1484784"/>
            <a:ext cx="7072081" cy="3979017"/>
          </a:xfrm>
        </p:spPr>
      </p:pic>
    </p:spTree>
    <p:extLst>
      <p:ext uri="{BB962C8B-B14F-4D97-AF65-F5344CB8AC3E}">
        <p14:creationId xmlns:p14="http://schemas.microsoft.com/office/powerpoint/2010/main" val="375296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779679" y="5949280"/>
            <a:ext cx="760874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le suivi des températures à cœur des produits présentés et la vérification à la thermosonde des températures d’ambiance ne sont pas réalisés.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78" y="1700808"/>
            <a:ext cx="7176697" cy="4037876"/>
          </a:xfrm>
        </p:spPr>
      </p:pic>
    </p:spTree>
    <p:extLst>
      <p:ext uri="{BB962C8B-B14F-4D97-AF65-F5344CB8AC3E}">
        <p14:creationId xmlns:p14="http://schemas.microsoft.com/office/powerpoint/2010/main" val="377873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79679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Remplacer la protection endommagée du système d’éclairage.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94" y="1484784"/>
            <a:ext cx="7456030" cy="4195041"/>
          </a:xfrm>
        </p:spPr>
      </p:pic>
    </p:spTree>
    <p:extLst>
      <p:ext uri="{BB962C8B-B14F-4D97-AF65-F5344CB8AC3E}">
        <p14:creationId xmlns:p14="http://schemas.microsoft.com/office/powerpoint/2010/main" val="149418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7627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Meuble surgelé sans couvercle.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2613029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4508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renforcer les opérations de nettoyage des grilles des linéaires. 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10650" y="4618"/>
            <a:ext cx="4176463" cy="7424826"/>
          </a:xfrm>
        </p:spPr>
      </p:pic>
    </p:spTree>
    <p:extLst>
      <p:ext uri="{BB962C8B-B14F-4D97-AF65-F5344CB8AC3E}">
        <p14:creationId xmlns:p14="http://schemas.microsoft.com/office/powerpoint/2010/main" val="388157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4797152"/>
            <a:ext cx="3528393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Décollement de la  peintures des étagères du linéaire charcuterie et crèmerie.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703437"/>
            <a:ext cx="2616198" cy="4651021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34942" y="757322"/>
            <a:ext cx="2432868" cy="432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42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794508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inaccessibilité au nettoyage des affiches prix. </a:t>
            </a:r>
          </a:p>
        </p:txBody>
      </p:sp>
    </p:spTree>
    <p:extLst>
      <p:ext uri="{BB962C8B-B14F-4D97-AF65-F5344CB8AC3E}">
        <p14:creationId xmlns:p14="http://schemas.microsoft.com/office/powerpoint/2010/main" val="440554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7328047" cy="4123033"/>
          </a:xfrm>
        </p:spPr>
      </p:pic>
      <p:sp>
        <p:nvSpPr>
          <p:cNvPr id="5" name="ZoneTexte 3"/>
          <p:cNvSpPr txBox="1"/>
          <p:nvPr/>
        </p:nvSpPr>
        <p:spPr>
          <a:xfrm>
            <a:off x="794508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poissonnerie: Colmater les trous au niveau du mur. </a:t>
            </a:r>
          </a:p>
        </p:txBody>
      </p:sp>
    </p:spTree>
    <p:extLst>
      <p:ext uri="{BB962C8B-B14F-4D97-AF65-F5344CB8AC3E}">
        <p14:creationId xmlns:p14="http://schemas.microsoft.com/office/powerpoint/2010/main" val="31483847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19429</TotalTime>
  <Words>282</Words>
  <Application>Microsoft Office PowerPoint</Application>
  <PresentationFormat>Affichage à l'écran (4:3)</PresentationFormat>
  <Paragraphs>24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277</cp:revision>
  <cp:lastPrinted>2016-02-08T19:41:58Z</cp:lastPrinted>
  <dcterms:created xsi:type="dcterms:W3CDTF">2014-03-07T09:21:22Z</dcterms:created>
  <dcterms:modified xsi:type="dcterms:W3CDTF">2017-06-05T07:33:33Z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823303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