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9"/>
  </p:notesMasterIdLst>
  <p:handoutMasterIdLst>
    <p:handoutMasterId r:id="rId20"/>
  </p:handoutMasterIdLst>
  <p:sldIdLst>
    <p:sldId id="268" r:id="rId3"/>
    <p:sldId id="324" r:id="rId4"/>
    <p:sldId id="325" r:id="rId5"/>
    <p:sldId id="326" r:id="rId6"/>
    <p:sldId id="327" r:id="rId7"/>
    <p:sldId id="336" r:id="rId8"/>
    <p:sldId id="343" r:id="rId9"/>
    <p:sldId id="330" r:id="rId10"/>
    <p:sldId id="331" r:id="rId11"/>
    <p:sldId id="332" r:id="rId12"/>
    <p:sldId id="334" r:id="rId13"/>
    <p:sldId id="338" r:id="rId14"/>
    <p:sldId id="339" r:id="rId15"/>
    <p:sldId id="340" r:id="rId16"/>
    <p:sldId id="341" r:id="rId17"/>
    <p:sldId id="342" r:id="rId1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111" d="100"/>
          <a:sy n="111" d="100"/>
        </p:scale>
        <p:origin x="16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23/03/2017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23/03/2017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Sousse</a:t>
            </a:r>
            <a:r>
              <a:rPr lang="fr-FR" altLang="fr-FR" kern="0" baseline="0" dirty="0" smtClean="0"/>
              <a:t> Khezama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Sousse Khezama</a:t>
            </a:r>
          </a:p>
        </p:txBody>
      </p:sp>
      <p:sp>
        <p:nvSpPr>
          <p:cNvPr id="5" name="Rectangle 4"/>
          <p:cNvSpPr/>
          <p:nvPr/>
        </p:nvSpPr>
        <p:spPr>
          <a:xfrm>
            <a:off x="837043" y="5733256"/>
            <a:ext cx="203934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07 MARS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18816" y="5722234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2" y="1412776"/>
            <a:ext cx="7344816" cy="4510087"/>
          </a:xfrm>
          <a:prstGeom prst="rect">
            <a:avLst/>
          </a:prstGeom>
        </p:spPr>
      </p:pic>
      <p:cxnSp>
        <p:nvCxnSpPr>
          <p:cNvPr id="5" name="Connecteur droit avec flèche 4"/>
          <p:cNvCxnSpPr/>
          <p:nvPr/>
        </p:nvCxnSpPr>
        <p:spPr>
          <a:xfrm>
            <a:off x="1547664" y="1988840"/>
            <a:ext cx="576064" cy="15841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5868144" y="1916832"/>
            <a:ext cx="576064" cy="15841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755576" y="6093296"/>
            <a:ext cx="760874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traiteur: les numéros de lots des produits de la mer utilisés à la garniture des pizzas ne sont pas suivis.</a:t>
            </a:r>
          </a:p>
        </p:txBody>
      </p:sp>
    </p:spTree>
    <p:extLst>
      <p:ext uri="{BB962C8B-B14F-4D97-AF65-F5344CB8AC3E}">
        <p14:creationId xmlns:p14="http://schemas.microsoft.com/office/powerpoint/2010/main" val="8899827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11560" y="1340769"/>
            <a:ext cx="3960439" cy="4392487"/>
          </a:xfrm>
          <a:prstGeom prst="rect">
            <a:avLst/>
          </a:prstGeom>
        </p:spPr>
      </p:pic>
      <p:pic>
        <p:nvPicPr>
          <p:cNvPr id="5" name="Espace réservé du contenu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03962" y="1340769"/>
            <a:ext cx="3900485" cy="4392487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767626" y="5949280"/>
            <a:ext cx="760874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fromage/charcuterie: Les grilles d’aération du meuble d’exposition sont souillés.</a:t>
            </a:r>
          </a:p>
        </p:txBody>
      </p:sp>
    </p:spTree>
    <p:extLst>
      <p:ext uri="{BB962C8B-B14F-4D97-AF65-F5344CB8AC3E}">
        <p14:creationId xmlns:p14="http://schemas.microsoft.com/office/powerpoint/2010/main" val="2986866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39634" y="6237312"/>
            <a:ext cx="7608745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DEIV est au dessus de l’étal des produits de la mer 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484313"/>
            <a:ext cx="6912768" cy="4510087"/>
          </a:xfrm>
        </p:spPr>
      </p:pic>
    </p:spTree>
    <p:extLst>
      <p:ext uri="{BB962C8B-B14F-4D97-AF65-F5344CB8AC3E}">
        <p14:creationId xmlns:p14="http://schemas.microsoft.com/office/powerpoint/2010/main" val="1133182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3608" y="1484313"/>
            <a:ext cx="7128792" cy="4248943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67627" y="5949280"/>
            <a:ext cx="760874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fromage: Présence de piqûres de moisissures sur les paniers en rotin.</a:t>
            </a:r>
          </a:p>
        </p:txBody>
      </p:sp>
    </p:spTree>
    <p:extLst>
      <p:ext uri="{BB962C8B-B14F-4D97-AF65-F5344CB8AC3E}">
        <p14:creationId xmlns:p14="http://schemas.microsoft.com/office/powerpoint/2010/main" val="3456244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5616" y="1412776"/>
            <a:ext cx="6912768" cy="4192134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67627" y="5949280"/>
            <a:ext cx="760874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PLS: Présence de piqûres de moisissures sur les supports de porte étiquettes</a:t>
            </a:r>
          </a:p>
        </p:txBody>
      </p:sp>
    </p:spTree>
    <p:extLst>
      <p:ext uri="{BB962C8B-B14F-4D97-AF65-F5344CB8AC3E}">
        <p14:creationId xmlns:p14="http://schemas.microsoft.com/office/powerpoint/2010/main" val="33991242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5616" y="1484313"/>
            <a:ext cx="7056784" cy="410492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67627" y="5949280"/>
            <a:ext cx="760874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PGC: Utilisation de palettes en bois pour le stockage des sacs à sucre</a:t>
            </a:r>
          </a:p>
        </p:txBody>
      </p:sp>
    </p:spTree>
    <p:extLst>
      <p:ext uri="{BB962C8B-B14F-4D97-AF65-F5344CB8AC3E}">
        <p14:creationId xmlns:p14="http://schemas.microsoft.com/office/powerpoint/2010/main" val="1388769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3608" y="1484313"/>
            <a:ext cx="7056784" cy="446496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67627" y="6165304"/>
            <a:ext cx="7608745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Sanitaires hommes: Présence d’un trou au mur derrière les casiers</a:t>
            </a:r>
          </a:p>
        </p:txBody>
      </p:sp>
      <p:cxnSp>
        <p:nvCxnSpPr>
          <p:cNvPr id="6" name="Connecteur droit avec flèche 5"/>
          <p:cNvCxnSpPr/>
          <p:nvPr/>
        </p:nvCxnSpPr>
        <p:spPr>
          <a:xfrm>
            <a:off x="2987824" y="2276872"/>
            <a:ext cx="936104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00103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11560" y="1340768"/>
            <a:ext cx="3884612" cy="4104456"/>
          </a:xfrm>
          <a:prstGeom prst="rect">
            <a:avLst/>
          </a:prstGeom>
        </p:spPr>
      </p:pic>
      <p:pic>
        <p:nvPicPr>
          <p:cNvPr id="5" name="Espace réservé du contenu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4008" y="1311686"/>
            <a:ext cx="3884613" cy="4133538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791580" y="5661248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boucherie: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 revêtement interne et les miroirs décoratifs des meubles LS sont écaillés.</a:t>
            </a:r>
          </a:p>
        </p:txBody>
      </p:sp>
      <p:cxnSp>
        <p:nvCxnSpPr>
          <p:cNvPr id="9" name="Connecteur droit avec flèche 8"/>
          <p:cNvCxnSpPr/>
          <p:nvPr/>
        </p:nvCxnSpPr>
        <p:spPr>
          <a:xfrm>
            <a:off x="5076056" y="1988840"/>
            <a:ext cx="648072" cy="1008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0589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11560" y="1340768"/>
            <a:ext cx="3884612" cy="4320479"/>
          </a:xfrm>
          <a:prstGeom prst="rect">
            <a:avLst/>
          </a:prstGeom>
        </p:spPr>
      </p:pic>
      <p:pic>
        <p:nvPicPr>
          <p:cNvPr id="7" name="Espace réservé du contenu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1340769"/>
            <a:ext cx="3884613" cy="4320478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779679" y="5949280"/>
            <a:ext cx="760874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boucherie: La température de la viande hachée et du haut de cuisse de poulet est élevée</a:t>
            </a:r>
          </a:p>
        </p:txBody>
      </p:sp>
    </p:spTree>
    <p:extLst>
      <p:ext uri="{BB962C8B-B14F-4D97-AF65-F5344CB8AC3E}">
        <p14:creationId xmlns:p14="http://schemas.microsoft.com/office/powerpoint/2010/main" val="3778736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3608" y="1484313"/>
            <a:ext cx="7056784" cy="4248943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79679" y="5949280"/>
            <a:ext cx="760874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boucherie: La température affichée du meuble boucherie LS est de 12°C; l’indication de dégivrage n’est pas affichée.</a:t>
            </a:r>
          </a:p>
        </p:txBody>
      </p:sp>
    </p:spTree>
    <p:extLst>
      <p:ext uri="{BB962C8B-B14F-4D97-AF65-F5344CB8AC3E}">
        <p14:creationId xmlns:p14="http://schemas.microsoft.com/office/powerpoint/2010/main" val="1494180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43608" y="1412777"/>
            <a:ext cx="7128792" cy="424847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79679" y="5949280"/>
            <a:ext cx="760874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FLEG: Exposition des caisses de légumes dans une zone à coté des produits désodorisants. </a:t>
            </a:r>
          </a:p>
        </p:txBody>
      </p:sp>
    </p:spTree>
    <p:extLst>
      <p:ext uri="{BB962C8B-B14F-4D97-AF65-F5344CB8AC3E}">
        <p14:creationId xmlns:p14="http://schemas.microsoft.com/office/powerpoint/2010/main" val="2613029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39634" y="6237312"/>
            <a:ext cx="7608745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FLEG: le DEIV est au dessus du présentoir condiments.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31640" y="1484313"/>
            <a:ext cx="6408712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578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592" y="1484313"/>
            <a:ext cx="7200800" cy="451008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67627" y="6165304"/>
            <a:ext cx="760874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FLEG: La zone de stockage des épices est mal organisée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Les étagères sont rouillées</a:t>
            </a:r>
          </a:p>
        </p:txBody>
      </p:sp>
    </p:spTree>
    <p:extLst>
      <p:ext uri="{BB962C8B-B14F-4D97-AF65-F5344CB8AC3E}">
        <p14:creationId xmlns:p14="http://schemas.microsoft.com/office/powerpoint/2010/main" val="2015426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11188" y="1340768"/>
            <a:ext cx="3884612" cy="4176464"/>
          </a:xfrm>
          <a:prstGeom prst="rect">
            <a:avLst/>
          </a:prstGeom>
        </p:spPr>
      </p:pic>
      <p:pic>
        <p:nvPicPr>
          <p:cNvPr id="5" name="Espace réservé du contenu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4008" y="1340769"/>
            <a:ext cx="3816424" cy="4176463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779679" y="5949280"/>
            <a:ext cx="760874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traiteur: Les poignées de la rôtissoire sont démontées.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La fermeture de la porte de la rôtissoire n’est pas totale.</a:t>
            </a:r>
          </a:p>
        </p:txBody>
      </p:sp>
      <p:sp>
        <p:nvSpPr>
          <p:cNvPr id="7" name="Ellipse 6"/>
          <p:cNvSpPr/>
          <p:nvPr/>
        </p:nvSpPr>
        <p:spPr>
          <a:xfrm>
            <a:off x="1403648" y="3140968"/>
            <a:ext cx="1368152" cy="108012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avec flèche 8"/>
          <p:cNvCxnSpPr/>
          <p:nvPr/>
        </p:nvCxnSpPr>
        <p:spPr>
          <a:xfrm flipH="1" flipV="1">
            <a:off x="6156176" y="1556792"/>
            <a:ext cx="792088" cy="15841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940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5616" y="1340768"/>
            <a:ext cx="6984776" cy="451008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55576" y="6093296"/>
            <a:ext cx="7608745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traiteur: Le panier du rôtissoire est abimé, état de propreté insatisfaisant</a:t>
            </a:r>
          </a:p>
        </p:txBody>
      </p:sp>
    </p:spTree>
    <p:extLst>
      <p:ext uri="{BB962C8B-B14F-4D97-AF65-F5344CB8AC3E}">
        <p14:creationId xmlns:p14="http://schemas.microsoft.com/office/powerpoint/2010/main" val="37529665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19271</TotalTime>
  <Words>251</Words>
  <Application>Microsoft Office PowerPoint</Application>
  <PresentationFormat>Affichage à l'écran (4:3)</PresentationFormat>
  <Paragraphs>22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271</cp:revision>
  <cp:lastPrinted>2016-02-08T19:41:58Z</cp:lastPrinted>
  <dcterms:created xsi:type="dcterms:W3CDTF">2014-03-07T09:21:22Z</dcterms:created>
  <dcterms:modified xsi:type="dcterms:W3CDTF">2017-03-23T16:28:30Z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850237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