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351" r:id="rId3"/>
    <p:sldId id="352" r:id="rId4"/>
    <p:sldId id="353" r:id="rId5"/>
    <p:sldId id="355" r:id="rId6"/>
    <p:sldId id="346" r:id="rId7"/>
    <p:sldId id="349" r:id="rId8"/>
    <p:sldId id="354" r:id="rId9"/>
    <p:sldId id="357" r:id="rId10"/>
    <p:sldId id="350" r:id="rId11"/>
    <p:sldId id="347" r:id="rId12"/>
    <p:sldId id="356" r:id="rId13"/>
    <p:sldId id="359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>
        <p:scale>
          <a:sx n="60" d="100"/>
          <a:sy n="60" d="100"/>
        </p:scale>
        <p:origin x="168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Jarzouna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JARZOUNA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578" y="576967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10/10/2019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8554" y="5515759"/>
            <a:ext cx="193835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Heni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attente des poulets à températures ambiantes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Boucherie: Exposition de blancs de poulets à J de mise en vente +2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489852" cy="46531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16665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66845" y="6190565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accumulation de givre sur le sol de la chambre froide négative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738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148062" y="2276872"/>
            <a:ext cx="3328263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 smtClean="0">
                <a:solidFill>
                  <a:srgbClr val="0070C0"/>
                </a:solidFill>
              </a:rPr>
              <a:t>Le panier de la friteuse n’était pas propre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Stockage des framboises dans la chambre froide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60921"/>
            <a:ext cx="4464496" cy="33483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5902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5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710077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Usure des sols et des revêtements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5052053" cy="37890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88132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8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Fromages: exposition de produits à DLC et dates de retrait dépassées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9367" y="259127"/>
            <a:ext cx="4877274" cy="65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35854" y="6118557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 / Fromage: cadavres de mouches au niveau du linéaire </a:t>
            </a:r>
            <a:r>
              <a:rPr lang="fr-FR" sz="1600" b="1" dirty="0" smtClean="0">
                <a:solidFill>
                  <a:srgbClr val="0070C0"/>
                </a:solidFill>
              </a:rPr>
              <a:t>charcuterie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et usure du meuble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607496" cy="34556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73" y="2487570"/>
            <a:ext cx="3899925" cy="292494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835696" y="2487570"/>
            <a:ext cx="1728192" cy="15501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0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 Charcuterie : </a:t>
            </a:r>
            <a:r>
              <a:rPr lang="fr-FR" sz="1600" b="1" dirty="0" smtClean="0">
                <a:solidFill>
                  <a:srgbClr val="0070C0"/>
                </a:solidFill>
              </a:rPr>
              <a:t>Morceaux de fromages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sans identification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 fromage : </a:t>
            </a:r>
            <a:r>
              <a:rPr lang="fr-FR" sz="1600" b="1" dirty="0" smtClean="0">
                <a:solidFill>
                  <a:srgbClr val="0070C0"/>
                </a:solidFill>
              </a:rPr>
              <a:t>Meuble rouillé et afficheurs HS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219822" cy="4293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31" y="1830562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56593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PFT: Transvasement des lave-glace dans des bouteilles PET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2" y="1055280"/>
            <a:ext cx="3723878" cy="49651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90565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Magasin: Un seul opérateur portait son badge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2201" r="16925" b="14301"/>
          <a:stretch/>
        </p:blipFill>
        <p:spPr>
          <a:xfrm>
            <a:off x="2774658" y="1196752"/>
            <a:ext cx="4248472" cy="37174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1" t="27951" r="1" b="24800"/>
          <a:stretch/>
        </p:blipFill>
        <p:spPr>
          <a:xfrm>
            <a:off x="5940152" y="764704"/>
            <a:ext cx="3203848" cy="43924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33201" r="69686" b="31100"/>
          <a:stretch/>
        </p:blipFill>
        <p:spPr>
          <a:xfrm>
            <a:off x="467544" y="953725"/>
            <a:ext cx="2778924" cy="48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Charcuterie: Manque d’enregistrement depuis 08/10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5796136" cy="43471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0530" y="1360332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683567" y="6045439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Accès motocyclette dans la surface de vente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08720"/>
            <a:ext cx="3117794" cy="474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3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12889</TotalTime>
  <Words>145</Words>
  <Application>Microsoft Office PowerPoint</Application>
  <PresentationFormat>Affichage à l'écran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349</cp:revision>
  <cp:lastPrinted>2016-02-08T19:41:58Z</cp:lastPrinted>
  <dcterms:created xsi:type="dcterms:W3CDTF">2014-03-07T09:21:22Z</dcterms:created>
  <dcterms:modified xsi:type="dcterms:W3CDTF">2019-10-13T19:25:43Z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3028808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