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68" r:id="rId2"/>
    <p:sldId id="351" r:id="rId3"/>
    <p:sldId id="352" r:id="rId4"/>
    <p:sldId id="353" r:id="rId5"/>
    <p:sldId id="355" r:id="rId6"/>
    <p:sldId id="346" r:id="rId7"/>
    <p:sldId id="349" r:id="rId8"/>
    <p:sldId id="354" r:id="rId9"/>
    <p:sldId id="357" r:id="rId10"/>
    <p:sldId id="350" r:id="rId11"/>
    <p:sldId id="347" r:id="rId12"/>
    <p:sldId id="356" r:id="rId13"/>
    <p:sldId id="359" r:id="rId14"/>
    <p:sldId id="358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50" d="100"/>
          <a:sy n="50" d="100"/>
        </p:scale>
        <p:origin x="-195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24/07/2019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24/07/2019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Jarzouna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JARZOUNA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24157" y="5769676"/>
            <a:ext cx="198644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35894" y="5515759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 Système d’éclairage non fonctionnel et décollé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C:\Users\admin\Desktop\audit UHD T3\IMG_20190715_1109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916" y="1392268"/>
            <a:ext cx="6084168" cy="456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66845" y="619056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accumulation de givre sur le sol de la chambre froide négative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C:\Users\admin\Desktop\audit UHD T3\IMG_20190715_1109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6156176" cy="461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96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148062" y="2276872"/>
            <a:ext cx="3328263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trous au mur et des traces d’infiltration au plafond du laboratoire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42" name="Picture 2" descr="C:\Users\admin\Desktop\audit UHD T3\IMG_20190715_11172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50" y="1268760"/>
            <a:ext cx="4224469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dmin\Desktop\audit UHD T3\IMG_20190715_11172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391" y="3683183"/>
            <a:ext cx="3995936" cy="3082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:\Users\admin\Desktop\audit UHD T3\IMG_20190715_11174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38" y="3861048"/>
            <a:ext cx="3873049" cy="29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354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710077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Revoir l’état des éléments de présentations des pains et des viennoiseries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C:\Users\admin\Desktop\audit UHD T3\IMG_20190715_11280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44" y="1212689"/>
            <a:ext cx="601216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180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5004048" y="2924944"/>
            <a:ext cx="35432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Terminal de cuisson: Mentionner les dates de réception sur les fiches de réception en rayon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C:\Users\admin\Desktop\audit UHD T3\IMG_20190715_11333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73" y="1382519"/>
            <a:ext cx="4073143" cy="543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519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0184" y="60584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les fiches d’auto contrôle de nettoyage sont remplies d’une manière erronée.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3314" name="Picture 2" descr="C:\Users\admin\Desktop\audit UHD T3\IMG_20190715_11595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634" y="1260140"/>
            <a:ext cx="6384710" cy="4788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68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83568" y="580526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Réception: porte de la réception non étanche.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Décollement du revêtement du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C:\Users\admin\Desktop\audit UHD T3\IMG_20190715_12090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300499"/>
            <a:ext cx="5688632" cy="426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52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esktop\audit UHD T3\IMG_20190715_12124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683568" y="6097651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Chambre froide FLEG / Olives épices: mettre en  marche le système d’éclairage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79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24744"/>
            <a:ext cx="6480720" cy="486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oneTexte 4"/>
          <p:cNvSpPr txBox="1"/>
          <p:nvPr/>
        </p:nvSpPr>
        <p:spPr>
          <a:xfrm>
            <a:off x="683568" y="601839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Olives / épices: Huile d’olive et produits de  nettoyage sur la même étagère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75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admin\Desktop\audit UHD T3\IMG_20190715_12195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83568" y="607361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Rayon </a:t>
            </a:r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renforcer le tri des bananes présentées à la vente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2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 Stockage contre les murs au niveau de la réserve.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dmin\Desktop\audit UHD T3\IMG_20190715_10100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01216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admin\Desktop\audit UHD T3\IMG_20190715_12243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607361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Rayon </a:t>
            </a:r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renforcer le tri des tomates présentées à la vente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36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admin\Desktop\audit UHD T3\IMG_20190715_1230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607361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Rayon </a:t>
            </a:r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Afficheur meuble IV </a:t>
            </a:r>
            <a:r>
              <a:rPr lang="fr-FR" sz="1600" b="1" dirty="0" err="1" smtClean="0">
                <a:solidFill>
                  <a:srgbClr val="0070C0"/>
                </a:solidFill>
              </a:rPr>
              <a:t>éme</a:t>
            </a:r>
            <a:r>
              <a:rPr lang="fr-FR" sz="1600" b="1" dirty="0" smtClean="0">
                <a:solidFill>
                  <a:srgbClr val="0070C0"/>
                </a:solidFill>
              </a:rPr>
              <a:t> gamme non fonctionnel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140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admin\Desktop\audit UHD T3\IMG_20190715_12405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340769"/>
            <a:ext cx="3024336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 descr="C:\Users\admin\Desktop\audit UHD T3\IMG_20190715_12410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12776"/>
            <a:ext cx="5148064" cy="3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683568" y="607361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Salle da pause: mégots de cigarettes sur le sol de la salle </a:t>
            </a:r>
            <a:r>
              <a:rPr lang="fr-FR" sz="1600" b="1" smtClean="0">
                <a:solidFill>
                  <a:srgbClr val="0070C0"/>
                </a:solidFill>
              </a:rPr>
              <a:t>de pause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619672" y="2708920"/>
            <a:ext cx="1098376" cy="1512168"/>
          </a:xfrm>
          <a:prstGeom prst="ellipse">
            <a:avLst/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146304" y="2861320"/>
            <a:ext cx="1098376" cy="1512168"/>
          </a:xfrm>
          <a:prstGeom prst="ellipse">
            <a:avLst/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9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5854" y="6118557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 / Fromage: cadavres de mouches au niveau du linéaire charcuterie.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admin\Desktop\audit UHD T3\IMG_20190715_1015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097" y="1500473"/>
            <a:ext cx="5916149" cy="443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0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 Charcuterie : Ricotta mise en vente sans identification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audit UHD T3\IMG_20190715_10164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90464"/>
            <a:ext cx="5940152" cy="445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50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 fromage : Meuble froid écaillé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dmin\Desktop\audit UHD T3\IMG_20190715_10173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838" y="1268760"/>
            <a:ext cx="5890332" cy="441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9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0451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 charcuterie : Développement de moisissures sur la face inférieure </a:t>
            </a:r>
            <a:r>
              <a:rPr lang="fr-FR" sz="1600" b="1" dirty="0">
                <a:solidFill>
                  <a:srgbClr val="0070C0"/>
                </a:solidFill>
              </a:rPr>
              <a:t>du fromage (Meule de gruyère </a:t>
            </a:r>
            <a:r>
              <a:rPr lang="fr-FR" sz="1600" b="1" dirty="0" err="1">
                <a:solidFill>
                  <a:srgbClr val="0070C0"/>
                </a:solidFill>
              </a:rPr>
              <a:t>Meriah</a:t>
            </a:r>
            <a:r>
              <a:rPr lang="fr-FR" sz="1600" b="1" dirty="0">
                <a:solidFill>
                  <a:srgbClr val="0070C0"/>
                </a:solidFill>
              </a:rPr>
              <a:t> lot </a:t>
            </a:r>
            <a:r>
              <a:rPr lang="fr-FR" sz="1600" b="1" dirty="0" smtClean="0">
                <a:solidFill>
                  <a:srgbClr val="0070C0"/>
                </a:solidFill>
              </a:rPr>
              <a:t>992)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admin\Desktop\audit UHD T3\IMG_20190715_10194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12776"/>
            <a:ext cx="601216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08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9056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 </a:t>
            </a:r>
            <a:r>
              <a:rPr lang="fr-FR" sz="1600" b="1" dirty="0">
                <a:solidFill>
                  <a:srgbClr val="0070C0"/>
                </a:solidFill>
              </a:rPr>
              <a:t>Fromage : présence de plusieurs </a:t>
            </a:r>
            <a:r>
              <a:rPr lang="fr-FR" sz="1600" b="1" dirty="0" err="1">
                <a:solidFill>
                  <a:srgbClr val="0070C0"/>
                </a:solidFill>
              </a:rPr>
              <a:t>piéces</a:t>
            </a:r>
            <a:r>
              <a:rPr lang="fr-FR" sz="1600" b="1" dirty="0">
                <a:solidFill>
                  <a:srgbClr val="0070C0"/>
                </a:solidFill>
              </a:rPr>
              <a:t> de mozzarella mon régal ne portant pas de DLC fournisseur (lot 02/19)</a:t>
            </a:r>
          </a:p>
        </p:txBody>
      </p:sp>
      <p:pic>
        <p:nvPicPr>
          <p:cNvPr id="6146" name="Picture 2" descr="C:\Users\admin\Desktop\audit UHD T3\IMG_20190715_1024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421904" y="1127935"/>
            <a:ext cx="6300192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2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Température salade </a:t>
            </a:r>
            <a:r>
              <a:rPr lang="fr-FR" sz="1600" b="1" dirty="0" err="1" smtClean="0">
                <a:solidFill>
                  <a:srgbClr val="0070C0"/>
                </a:solidFill>
              </a:rPr>
              <a:t>mechouia</a:t>
            </a:r>
            <a:r>
              <a:rPr lang="fr-FR" sz="1600" b="1" dirty="0" smtClean="0">
                <a:solidFill>
                  <a:srgbClr val="0070C0"/>
                </a:solidFill>
              </a:rPr>
              <a:t> est de 8,5°C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5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83567" y="6045439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Charcuterie fromage: Renforcer les opérations de nettoyage derrière les tables.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C:\Users\admin\Desktop\audit UHD T3\IMG_20190715_10445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041391"/>
            <a:ext cx="3753036" cy="500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\Desktop\audit UHD T3\IMG_20190715_10464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725" y="1169023"/>
            <a:ext cx="3554991" cy="473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13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12853</TotalTime>
  <Words>289</Words>
  <Application>Microsoft Office PowerPoint</Application>
  <PresentationFormat>Affichage à l'écran (4:3)</PresentationFormat>
  <Paragraphs>26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345</cp:revision>
  <cp:lastPrinted>2016-02-08T19:41:58Z</cp:lastPrinted>
  <dcterms:created xsi:type="dcterms:W3CDTF">2014-03-07T09:21:22Z</dcterms:created>
  <dcterms:modified xsi:type="dcterms:W3CDTF">2019-07-24T17:23:34Z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3028808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