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7"/>
  </p:notesMasterIdLst>
  <p:handoutMasterIdLst>
    <p:handoutMasterId r:id="rId18"/>
  </p:handoutMasterIdLst>
  <p:sldIdLst>
    <p:sldId id="268" r:id="rId3"/>
    <p:sldId id="382" r:id="rId4"/>
    <p:sldId id="383" r:id="rId5"/>
    <p:sldId id="389" r:id="rId6"/>
    <p:sldId id="384" r:id="rId7"/>
    <p:sldId id="388" r:id="rId8"/>
    <p:sldId id="386" r:id="rId9"/>
    <p:sldId id="390" r:id="rId10"/>
    <p:sldId id="391" r:id="rId11"/>
    <p:sldId id="392" r:id="rId12"/>
    <p:sldId id="393" r:id="rId13"/>
    <p:sldId id="394" r:id="rId14"/>
    <p:sldId id="395" r:id="rId15"/>
    <p:sldId id="396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255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Jarzouna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09/05/2018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>
                <a:solidFill>
                  <a:srgbClr val="FFC000"/>
                </a:solidFill>
              </a:rPr>
              <a:t>J</a:t>
            </a:r>
            <a:r>
              <a:rPr lang="fr-FR" sz="3600" b="1" dirty="0" smtClean="0">
                <a:solidFill>
                  <a:srgbClr val="FFC000"/>
                </a:solidFill>
              </a:rPr>
              <a:t>arzouna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1725" y="5801489"/>
            <a:ext cx="157927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25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00124" y="5755322"/>
            <a:ext cx="255871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0" y="1700808"/>
            <a:ext cx="4380640" cy="328548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11" y="1629296"/>
            <a:ext cx="4475989" cy="3356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07571" y="5733256"/>
            <a:ext cx="7920880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Présence de piqures de moisissures au niveau des étagères.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619672" y="1700808"/>
            <a:ext cx="1224136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7596336" y="2132856"/>
            <a:ext cx="72008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5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24744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5949280"/>
            <a:ext cx="792088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Olives et épices: </a:t>
            </a:r>
            <a:r>
              <a:rPr lang="fr-FR" b="1" dirty="0" smtClean="0">
                <a:solidFill>
                  <a:srgbClr val="0070C0"/>
                </a:solidFill>
              </a:rPr>
              <a:t>Les boules d’harissa emballées n’étaient pas étiquetées.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35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072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11560" y="5949280"/>
            <a:ext cx="7920880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Le meuble d’exposition n’était pas correctement protégé.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4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67543" y="1628798"/>
            <a:ext cx="4320481" cy="3240361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196752"/>
            <a:ext cx="2996972" cy="3995962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6" name="ZoneTexte 5"/>
          <p:cNvSpPr txBox="1"/>
          <p:nvPr/>
        </p:nvSpPr>
        <p:spPr>
          <a:xfrm>
            <a:off x="611560" y="5517232"/>
            <a:ext cx="7920880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Zone de réception</a:t>
            </a:r>
            <a:r>
              <a:rPr lang="fr-FR" b="1" dirty="0" smtClean="0">
                <a:solidFill>
                  <a:srgbClr val="0070C0"/>
                </a:solidFill>
              </a:rPr>
              <a:t>: Le sol était crevassé et la porte manquait d’étanchéité.</a:t>
            </a:r>
          </a:p>
          <a:p>
            <a:r>
              <a:rPr lang="fr-FR" b="1" u="sng" dirty="0" smtClean="0">
                <a:solidFill>
                  <a:srgbClr val="0070C0"/>
                </a:solidFill>
              </a:rPr>
              <a:t>Réserve: </a:t>
            </a:r>
            <a:r>
              <a:rPr lang="fr-FR" b="1" dirty="0" smtClean="0">
                <a:solidFill>
                  <a:srgbClr val="0070C0"/>
                </a:solidFill>
              </a:rPr>
              <a:t>Le sol était crevassé.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05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4355578" cy="5807438"/>
          </a:xfrm>
        </p:spPr>
      </p:pic>
      <p:sp>
        <p:nvSpPr>
          <p:cNvPr id="4" name="ZoneTexte 3"/>
          <p:cNvSpPr txBox="1"/>
          <p:nvPr/>
        </p:nvSpPr>
        <p:spPr>
          <a:xfrm>
            <a:off x="4788024" y="5703639"/>
            <a:ext cx="4032448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b="1" dirty="0" smtClean="0">
                <a:solidFill>
                  <a:srgbClr val="0070C0"/>
                </a:solidFill>
              </a:rPr>
              <a:t>Le four n’était pas relié au système d’extraction.</a:t>
            </a:r>
            <a:r>
              <a:rPr lang="fr-FR" b="1" u="sng" dirty="0" smtClean="0">
                <a:solidFill>
                  <a:srgbClr val="0070C0"/>
                </a:solidFill>
              </a:rPr>
              <a:t> </a:t>
            </a:r>
            <a:endParaRPr lang="fr-FR" b="1" u="sng" dirty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403648" y="1196752"/>
            <a:ext cx="1656184" cy="496855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9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40308" y="6165304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revêtements du sol au niveau des CF et des locaux étaient fortement abîmés.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032007"/>
            <a:ext cx="3227851" cy="24208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33" y="3539461"/>
            <a:ext cx="3246901" cy="24351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3" y="914116"/>
            <a:ext cx="3384376" cy="253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1045" y="5769241"/>
            <a:ext cx="7488832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d’exposition du rayon charcuterie/fromage: </a:t>
            </a:r>
            <a:r>
              <a:rPr lang="fr-FR" b="1" dirty="0" smtClean="0">
                <a:solidFill>
                  <a:srgbClr val="0070C0"/>
                </a:solidFill>
              </a:rPr>
              <a:t>Développement de rouille vue que le meuble était usé, de plus il est nécessaire de renforcer le nettoyage des grilles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42" t="12091" r="6665" b="23473"/>
          <a:stretch/>
        </p:blipFill>
        <p:spPr>
          <a:xfrm>
            <a:off x="1115616" y="1039043"/>
            <a:ext cx="2808312" cy="20882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890884"/>
            <a:ext cx="3803915" cy="28529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90" b="16263"/>
          <a:stretch/>
        </p:blipFill>
        <p:spPr>
          <a:xfrm>
            <a:off x="768747" y="3317352"/>
            <a:ext cx="3335201" cy="234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34537" y="5589240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Stand Charcuterie/fromage</a:t>
            </a:r>
            <a:r>
              <a:rPr lang="fr-FR" b="1" dirty="0" smtClean="0">
                <a:solidFill>
                  <a:srgbClr val="0070C0"/>
                </a:solidFill>
              </a:rPr>
              <a:t>: l’armoire UV n’était pas fonctionnelle correctement .La portière était fissuré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00808"/>
            <a:ext cx="4139952" cy="31049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953" y="1513283"/>
            <a:ext cx="4379979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9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805264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Charcuterie/fromage: </a:t>
            </a:r>
            <a:r>
              <a:rPr lang="fr-FR" b="1" dirty="0" smtClean="0">
                <a:solidFill>
                  <a:srgbClr val="0070C0"/>
                </a:solidFill>
              </a:rPr>
              <a:t>Un boudin de salami de bœuf ,n’était pas muni d’une date d’ouverture.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96752"/>
            <a:ext cx="5220072" cy="3915054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V="1">
            <a:off x="2051720" y="3861048"/>
            <a:ext cx="936104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9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charcuterie/Fromage: </a:t>
            </a:r>
            <a:r>
              <a:rPr lang="fr-FR" b="1" dirty="0" smtClean="0">
                <a:solidFill>
                  <a:srgbClr val="0070C0"/>
                </a:solidFill>
              </a:rPr>
              <a:t>Accumulation de souillures à l’arrière du meuble d’exposition . Renforcer le nettoyage à ce niveau.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009353"/>
            <a:ext cx="3744416" cy="499255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507" y="1040720"/>
            <a:ext cx="3549861" cy="473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0062" y="6234967"/>
            <a:ext cx="792088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Meubles charc/fromage ,volailles,PLS</a:t>
            </a:r>
            <a:r>
              <a:rPr lang="fr-FR" b="1" dirty="0" smtClean="0">
                <a:solidFill>
                  <a:srgbClr val="0070C0"/>
                </a:solidFill>
              </a:rPr>
              <a:t>: Les afficheurs de températures n’étaient pas fonctionnels.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744" y="1095775"/>
            <a:ext cx="3240360" cy="243027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61" y="3595708"/>
            <a:ext cx="3426127" cy="2569596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02" y="2060848"/>
            <a:ext cx="3515883" cy="26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0728"/>
            <a:ext cx="4248472" cy="5664630"/>
          </a:xfrm>
        </p:spPr>
      </p:pic>
      <p:sp>
        <p:nvSpPr>
          <p:cNvPr id="4" name="ZoneTexte 3"/>
          <p:cNvSpPr txBox="1"/>
          <p:nvPr/>
        </p:nvSpPr>
        <p:spPr>
          <a:xfrm>
            <a:off x="4788024" y="5722028"/>
            <a:ext cx="4197002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d’exposition des volailles: </a:t>
            </a:r>
            <a:r>
              <a:rPr lang="fr-FR" b="1" dirty="0" smtClean="0">
                <a:solidFill>
                  <a:srgbClr val="0070C0"/>
                </a:solidFill>
              </a:rPr>
              <a:t>Les abats étaient déposés dans un récipient . Prévoir un égouttoir.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7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3382565" cy="4510087"/>
          </a:xfr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043573"/>
            <a:ext cx="3384376" cy="451250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5733256"/>
            <a:ext cx="7920880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b="1" dirty="0" smtClean="0">
                <a:solidFill>
                  <a:srgbClr val="0070C0"/>
                </a:solidFill>
              </a:rPr>
              <a:t>Présence de cartons contenant des produits de la pâtisserie ,au niveau de la boulangerie.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pinceau de la dorure était usé.</a:t>
            </a:r>
            <a:r>
              <a:rPr lang="fr-FR" b="1" u="sng" dirty="0" smtClean="0">
                <a:solidFill>
                  <a:srgbClr val="0070C0"/>
                </a:solidFill>
              </a:rPr>
              <a:t>  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39526</TotalTime>
  <Words>232</Words>
  <Application>Microsoft Office PowerPoint</Application>
  <PresentationFormat>Affichage à l'écran (4:3)</PresentationFormat>
  <Paragraphs>21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545</cp:revision>
  <cp:lastPrinted>2016-02-08T19:41:58Z</cp:lastPrinted>
  <dcterms:created xsi:type="dcterms:W3CDTF">2014-03-07T09:21:22Z</dcterms:created>
  <dcterms:modified xsi:type="dcterms:W3CDTF">2018-05-09T20:29:23Z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427776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