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11"/>
  </p:notesMasterIdLst>
  <p:handoutMasterIdLst>
    <p:handoutMasterId r:id="rId12"/>
  </p:handoutMasterIdLst>
  <p:sldIdLst>
    <p:sldId id="268" r:id="rId3"/>
    <p:sldId id="382" r:id="rId4"/>
    <p:sldId id="383" r:id="rId5"/>
    <p:sldId id="389" r:id="rId6"/>
    <p:sldId id="384" r:id="rId7"/>
    <p:sldId id="388" r:id="rId8"/>
    <p:sldId id="386" r:id="rId9"/>
    <p:sldId id="387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62" autoAdjust="0"/>
    <p:restoredTop sz="94255" autoAdjust="0"/>
  </p:normalViewPr>
  <p:slideViewPr>
    <p:cSldViewPr>
      <p:cViewPr varScale="1">
        <p:scale>
          <a:sx n="65" d="100"/>
          <a:sy n="65" d="100"/>
        </p:scale>
        <p:origin x="13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Jarzouna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>
                <a:solidFill>
                  <a:srgbClr val="FFC000"/>
                </a:solidFill>
              </a:rPr>
              <a:t>J</a:t>
            </a:r>
            <a:r>
              <a:rPr lang="fr-FR" sz="3600" b="1" dirty="0" err="1" smtClean="0">
                <a:solidFill>
                  <a:srgbClr val="FFC000"/>
                </a:solidFill>
              </a:rPr>
              <a:t>arzouna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55890" y="5801489"/>
            <a:ext cx="183095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28 Février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72067" y="5755322"/>
            <a:ext cx="2614819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228020"/>
            <a:ext cx="7488832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utilisation du grattoir métallique.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069" y="1412776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228020"/>
            <a:ext cx="7488832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l’ouverture de la canalisation n’était pas protégé.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804" y="1412776"/>
            <a:ext cx="3384376" cy="4512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3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228020"/>
            <a:ext cx="7488832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le sol était ébréché.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916" y="1412776"/>
            <a:ext cx="5940151" cy="4455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96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6165304"/>
            <a:ext cx="7488832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Boucherie/</a:t>
            </a:r>
            <a:r>
              <a:rPr lang="fr-FR" b="1" dirty="0" err="1" smtClean="0">
                <a:solidFill>
                  <a:srgbClr val="0070C0"/>
                </a:solidFill>
              </a:rPr>
              <a:t>volaillerie</a:t>
            </a:r>
            <a:r>
              <a:rPr lang="fr-FR" b="1" dirty="0" smtClean="0">
                <a:solidFill>
                  <a:srgbClr val="0070C0"/>
                </a:solidFill>
              </a:rPr>
              <a:t>: les </a:t>
            </a:r>
            <a:r>
              <a:rPr lang="fr-FR" b="1" dirty="0" smtClean="0">
                <a:solidFill>
                  <a:srgbClr val="0070C0"/>
                </a:solidFill>
              </a:rPr>
              <a:t>piques </a:t>
            </a:r>
            <a:r>
              <a:rPr lang="fr-FR" b="1" dirty="0" smtClean="0">
                <a:solidFill>
                  <a:srgbClr val="0070C0"/>
                </a:solidFill>
              </a:rPr>
              <a:t>prix étaient mis sur la grille d’aération.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76" y="1700808"/>
            <a:ext cx="5688632" cy="4266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6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165304"/>
            <a:ext cx="7704856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Quai de réception: Présence de restes d’une palette devant la zone de réception.  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057" y="1196752"/>
            <a:ext cx="365187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52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1560" y="6300028"/>
            <a:ext cx="7920880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Charcuterie/fromage: les pics prix étaient mise sur la grille d’aération.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926" y="1556792"/>
            <a:ext cx="5748131" cy="4311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13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1560" y="6093296"/>
            <a:ext cx="7992888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CF PLS</a:t>
            </a:r>
            <a:r>
              <a:rPr lang="fr-FR" b="1" dirty="0">
                <a:solidFill>
                  <a:srgbClr val="0070C0"/>
                </a:solidFill>
              </a:rPr>
              <a:t>: stockage de « margarine </a:t>
            </a:r>
            <a:r>
              <a:rPr lang="fr-FR" b="1" dirty="0" err="1">
                <a:solidFill>
                  <a:srgbClr val="0070C0"/>
                </a:solidFill>
              </a:rPr>
              <a:t>jadida</a:t>
            </a:r>
            <a:r>
              <a:rPr lang="fr-FR" b="1" dirty="0">
                <a:solidFill>
                  <a:srgbClr val="0070C0"/>
                </a:solidFill>
              </a:rPr>
              <a:t> » dans leurs cartons d’origine. 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846" y="1452061"/>
            <a:ext cx="5996292" cy="4497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35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37930</TotalTime>
  <Words>81</Words>
  <Application>Microsoft Office PowerPoint</Application>
  <PresentationFormat>Affichage à l'écran (4:3)</PresentationFormat>
  <Paragraphs>13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Dr Mejed Heni-QLC</cp:lastModifiedBy>
  <cp:revision>525</cp:revision>
  <cp:lastPrinted>2016-02-08T19:41:58Z</cp:lastPrinted>
  <dcterms:created xsi:type="dcterms:W3CDTF">2014-03-07T09:21:22Z</dcterms:created>
  <dcterms:modified xsi:type="dcterms:W3CDTF">2018-03-06T15:03:46Z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427776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