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18"/>
  </p:notesMasterIdLst>
  <p:handoutMasterIdLst>
    <p:handoutMasterId r:id="rId19"/>
  </p:handoutMasterIdLst>
  <p:sldIdLst>
    <p:sldId id="268" r:id="rId3"/>
    <p:sldId id="382" r:id="rId4"/>
    <p:sldId id="381" r:id="rId5"/>
    <p:sldId id="379" r:id="rId6"/>
    <p:sldId id="383" r:id="rId7"/>
    <p:sldId id="384" r:id="rId8"/>
    <p:sldId id="394" r:id="rId9"/>
    <p:sldId id="401" r:id="rId10"/>
    <p:sldId id="385" r:id="rId11"/>
    <p:sldId id="386" r:id="rId12"/>
    <p:sldId id="387" r:id="rId13"/>
    <p:sldId id="390" r:id="rId14"/>
    <p:sldId id="391" r:id="rId15"/>
    <p:sldId id="395" r:id="rId16"/>
    <p:sldId id="397" r:id="rId1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62" autoAdjust="0"/>
    <p:restoredTop sz="94484" autoAdjust="0"/>
  </p:normalViewPr>
  <p:slideViewPr>
    <p:cSldViewPr>
      <p:cViewPr varScale="1">
        <p:scale>
          <a:sx n="70" d="100"/>
          <a:sy n="70" d="100"/>
        </p:scale>
        <p:origin x="132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Jarzouna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>
                <a:solidFill>
                  <a:srgbClr val="FFC000"/>
                </a:solidFill>
              </a:rPr>
              <a:t>J</a:t>
            </a:r>
            <a:r>
              <a:rPr lang="fr-FR" sz="3600" b="1" dirty="0" err="1" smtClean="0">
                <a:solidFill>
                  <a:srgbClr val="FFC000"/>
                </a:solidFill>
              </a:rPr>
              <a:t>arzouna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2499" y="5801489"/>
            <a:ext cx="2457725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26 OCTOBRE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32040" y="5755322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Fromage/ charcuterie: les fromages ‘Mozzarella’ sont maintenus dans un bac rempli d’eau; ceci n’est pas indiqué dans l’étiquetage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Picture 2" descr="https://scontent.ftun2-1.fna.fbcdn.net/v/t34.0-12/23667152_10213383198077078_30378909_n.jpg?oh=9f2c54cf41ceec48c19b18627c2abf1f&amp;oe=5A10EE5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84784"/>
            <a:ext cx="6840760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7242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1580" y="5949280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Fromage/ charcuterie: le revêtement du meuble d’exposition est rouillé et abimé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9218" name="Picture 2" descr="https://scontent.ftun2-1.fna.fbcdn.net/v/t34.0-12/23666556_10213383198117079_873267700_n.jpg?oh=a40bd435894aa5042649a32b7c64deb7&amp;oe=5A11700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12776"/>
            <a:ext cx="7344816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1902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5994401"/>
            <a:ext cx="734481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Présence de déjections d’insectes sur les pa</a:t>
            </a:r>
            <a:r>
              <a:rPr lang="fr-FR" b="1" dirty="0" smtClean="0">
                <a:solidFill>
                  <a:srgbClr val="0070C0"/>
                </a:solidFill>
              </a:rPr>
              <a:t>niers en rotin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2290" name="Picture 2" descr="https://scontent.ftun2-1.fna.fbcdn.net/v/t34.0-12/23635621_10213383198477088_1519676847_n.jpg?oh=3fbb370c009a9181db26a9617f0e02c4&amp;oe=5A11282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12776"/>
            <a:ext cx="7344816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necteur droit avec flèche 3"/>
          <p:cNvCxnSpPr/>
          <p:nvPr/>
        </p:nvCxnSpPr>
        <p:spPr>
          <a:xfrm>
            <a:off x="3779912" y="2276872"/>
            <a:ext cx="2952328" cy="1800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9748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907648" y="6165304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L’état de propreté du four est insatisfaisant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3314" name="Picture 2" descr="https://scontent.ftun2-1.fna.fbcdn.net/v/t34.0-12/23635603_10213383198677093_399890467_n.jpg?oh=e2f3c3194c2be362846b2691bf3722b2&amp;oe=5A10F27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313"/>
            <a:ext cx="7488832" cy="4320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1450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237312"/>
            <a:ext cx="734481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Les canaux d’évacuation de la hotte sont démontés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8434" name="Picture 2" descr="https://scontent.ftun2-1.fna.fbcdn.net/v/t34.0-12/19244054_10213383199837122_2145927853_n.jpg?oh=8d4fd5d1132ad86177fe2c8659f34ce7&amp;oe=5A1110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06" y="1489424"/>
            <a:ext cx="7746418" cy="4135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5309746"/>
      </p:ext>
    </p:extLst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5994401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Pâtisserie: L’étiquetage du produits n’est pas totalement lisible (liste des ingrédients)</a:t>
            </a:r>
            <a:endParaRPr b="1" dirty="0" lang="fr-FR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descr="https://scontent.ftun2-1.fna.fbcdn.net/v/t34.0-12/23667196_10213383202837197_1245702295_n.jpg?oh=0a6600e06235580601375c8af1fc2ae7&amp;oe=5A10FF3A" id="16386" name="Picture 2"/>
          <p:cNvPicPr>
            <a:picLocks noChangeArrowheads="1"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"/>
          <a:stretch/>
        </p:blipFill>
        <p:spPr bwMode="auto">
          <a:xfrm>
            <a:off x="1043608" y="1591666"/>
            <a:ext cx="7128792" cy="4141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90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11381" y="5877272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présence de restes d’emballage dans la zone de réception, le sol est poussiéreux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Picture 2" descr="https://scontent.ftun2-1.fna.fbcdn.net/v/t34.0-12/23756034_10213383161156155_702341877_n.jpg?oh=ea38a8ef9e6c6f33616277fe0b6c6c03&amp;oe=5A114C8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313"/>
            <a:ext cx="7200800" cy="3888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422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99592" y="5934670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fr-FR" b="1" dirty="0" smtClean="0">
                <a:solidFill>
                  <a:srgbClr val="0070C0"/>
                </a:solidFill>
              </a:rPr>
              <a:t>Réception: la porte du quai de réception n’est pas étanche; le revêtement du sol est crevassé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Picture 2" descr="https://scontent.ftun2-1.fna.fbcdn.net/v/t34.0-12/23721820_10213383161316159_1425464541_n.jpg?oh=d551b5ceceaca810999fd2e8f64daa2d&amp;oe=5A11314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12776"/>
            <a:ext cx="7272808" cy="4041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30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971600" y="6237312"/>
            <a:ext cx="7272808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la réserve est encombrée de produits divers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Picture 2" descr="https://scontent.ftun2-1.fna.fbcdn.net/v/t34.0-12/23666335_10213383160996151_657532592_n.jpg?oh=ce6165b48aecb875109abfe7191039b3&amp;oe=5A1157F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706" y="1412776"/>
            <a:ext cx="7276702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900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78798" y="5733256"/>
            <a:ext cx="7488832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la zone de manipulation de sucre n’est pas propre; présence de restes d’emballage et des produits parfumerie à proximité des sacs à sucre.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84784"/>
            <a:ext cx="3384376" cy="4014192"/>
          </a:xfrm>
          <a:prstGeom prst="rect">
            <a:avLst/>
          </a:prstGeom>
        </p:spPr>
      </p:pic>
      <p:pic>
        <p:nvPicPr>
          <p:cNvPr id="7170" name="Picture 2" descr="https://scontent.ftun2-1.fna.fbcdn.net/v/t34.0-12/23722113_10213383162476188_1279409086_n.jpg?oh=e439219ab6bdc1bd781702b674df7636&amp;oe=5A116A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214" y="1418223"/>
            <a:ext cx="3765209" cy="4080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997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01932" y="6021288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  <a:latin typeface="Century Gothic" pitchFamily="34" charset="0"/>
              </a:rPr>
              <a:t>PLS: Maintien des produits dans leurs cartons d’origine au niveau de la chambre froide.</a:t>
            </a:r>
            <a:endParaRPr lang="fr-FR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  <p:pic>
        <p:nvPicPr>
          <p:cNvPr id="5122" name="Picture 2" descr="https://scontent.ftun2-1.fna.fbcdn.net/v/t34.0-12/23718037_10213383161836172_946775556_n.jpg?oh=777ba7b5a420bc6da2d1e5fa6df6d1ba&amp;oe=5A11344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730" y="1412776"/>
            <a:ext cx="7452694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747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81318" y="6237312"/>
            <a:ext cx="760710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revêtement du sol écaillé; palette souillée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9458" name="Picture 2" descr="https://scontent.ftun2-1.fna.fbcdn.net/v/t34.0-12/23666350_10213383199277108_998914380_n.jpg?oh=66126981525a4429d6d3839195c9fde7&amp;oe=5A116BA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513717"/>
            <a:ext cx="7344816" cy="4119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8184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237312"/>
            <a:ext cx="7272808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afficheur du meuble des yaourts est non fonctionnel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2530" name="Picture 2" descr="https://scontent.ftun2-1.fna.fbcdn.net/v/t34.0-12/23718066_10213383203797221_616689507_n.jpg?oh=1c6c8056582627962faf0f5a308e6f87&amp;oe=5A111F2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64" y="1628800"/>
            <a:ext cx="7262536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5999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72868" y="6093296"/>
            <a:ext cx="761555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 couvercle du regard en face de la porte de la chambre froide est mal protégé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146" name="Picture 2" descr="https://scontent.ftun2-1.fna.fbcdn.net/v/t34.0-12/23667446_10213383162156180_1460072310_n.jpg?oh=d73198b53467c05c0d8698e486d4886c&amp;oe=5A10EAD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40768"/>
            <a:ext cx="7200800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necteur droit avec flèche 3"/>
          <p:cNvCxnSpPr/>
          <p:nvPr/>
        </p:nvCxnSpPr>
        <p:spPr>
          <a:xfrm>
            <a:off x="1259632" y="1628800"/>
            <a:ext cx="1296144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19502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37525</TotalTime>
  <Words>216</Words>
  <Application>Microsoft Office PowerPoint</Application>
  <PresentationFormat>Affichage à l'écran (4:3)</PresentationFormat>
  <Paragraphs>19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516</cp:revision>
  <cp:lastPrinted>2016-02-08T19:41:58Z</cp:lastPrinted>
  <dcterms:created xsi:type="dcterms:W3CDTF">2014-03-07T09:21:22Z</dcterms:created>
  <dcterms:modified xsi:type="dcterms:W3CDTF">2017-11-17T13:39:42Z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417392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