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</p:sldMasterIdLst>
  <p:notesMasterIdLst>
    <p:notesMasterId r:id="rId30"/>
  </p:notesMasterIdLst>
  <p:handoutMasterIdLst>
    <p:handoutMasterId r:id="rId31"/>
  </p:handoutMasterIdLst>
  <p:sldIdLst>
    <p:sldId id="268" r:id="rId3"/>
    <p:sldId id="375" r:id="rId4"/>
    <p:sldId id="376" r:id="rId5"/>
    <p:sldId id="378" r:id="rId6"/>
    <p:sldId id="379" r:id="rId7"/>
    <p:sldId id="382" r:id="rId8"/>
    <p:sldId id="384" r:id="rId9"/>
    <p:sldId id="386" r:id="rId10"/>
    <p:sldId id="387" r:id="rId11"/>
    <p:sldId id="389" r:id="rId12"/>
    <p:sldId id="391" r:id="rId13"/>
    <p:sldId id="394" r:id="rId14"/>
    <p:sldId id="400" r:id="rId15"/>
    <p:sldId id="402" r:id="rId16"/>
    <p:sldId id="415" r:id="rId17"/>
    <p:sldId id="404" r:id="rId18"/>
    <p:sldId id="405" r:id="rId19"/>
    <p:sldId id="406" r:id="rId20"/>
    <p:sldId id="407" r:id="rId21"/>
    <p:sldId id="408" r:id="rId22"/>
    <p:sldId id="409" r:id="rId23"/>
    <p:sldId id="403" r:id="rId24"/>
    <p:sldId id="410" r:id="rId25"/>
    <p:sldId id="411" r:id="rId26"/>
    <p:sldId id="412" r:id="rId27"/>
    <p:sldId id="413" r:id="rId28"/>
    <p:sldId id="414" r:id="rId2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2" autoAdjust="0"/>
    <p:restoredTop sz="94484" autoAdjust="0"/>
  </p:normalViewPr>
  <p:slideViewPr>
    <p:cSldViewPr>
      <p:cViewPr varScale="1">
        <p:scale>
          <a:sx n="70" d="100"/>
          <a:sy n="70" d="100"/>
        </p:scale>
        <p:origin x="13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12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23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64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99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0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4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661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58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17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632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358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Jarzouna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26DD-5BE0-4A34-A6F4-0FD9DC637A77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25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23762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>
                <a:solidFill>
                  <a:srgbClr val="FFC000"/>
                </a:solidFill>
              </a:rPr>
              <a:t>J</a:t>
            </a:r>
            <a:r>
              <a:rPr lang="fr-FR" sz="3600" b="1" dirty="0" err="1" smtClean="0">
                <a:solidFill>
                  <a:srgbClr val="FFC000"/>
                </a:solidFill>
              </a:rPr>
              <a:t>arzouna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6688" y="5801489"/>
            <a:ext cx="1829347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09 mai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1169" y="5577324"/>
            <a:ext cx="1938351" cy="9561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Mejed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Heni</a:t>
            </a:r>
            <a:endParaRPr lang="fr-FR" sz="20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M. </a:t>
            </a:r>
            <a:r>
              <a:rPr lang="fr-FR" sz="2000" b="1" dirty="0" err="1" smtClean="0">
                <a:solidFill>
                  <a:srgbClr val="000000"/>
                </a:solidFill>
              </a:rPr>
              <a:t>Bilel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Hamdi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55576" y="6167045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un paquet de pain semi-cuit présentait des débris de corps étrangers non listés dans les ingrédients.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72208"/>
            <a:ext cx="4091947" cy="30689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10975" y="1941786"/>
            <a:ext cx="4744583" cy="355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5951021"/>
            <a:ext cx="756084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épices: manque de louches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36" y="1377534"/>
            <a:ext cx="5615608" cy="421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77994" y="5602014"/>
            <a:ext cx="749440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épices: les piques prix étaient rouillés, le support n’était pas propre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5" y="1669540"/>
            <a:ext cx="4499992" cy="33749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82" y="1584176"/>
            <a:ext cx="427181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12184" y="6165304"/>
            <a:ext cx="756084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Meuble des fromages: manque de propreté et usure avancée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744416" cy="40050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255826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1680" y="5951021"/>
            <a:ext cx="604867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et charcuterie: les piques prix sont installés sur les bouches d’aération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77" y="1484784"/>
            <a:ext cx="3211655" cy="42822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6184"/>
            <a:ext cx="383189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76" y="1340768"/>
            <a:ext cx="3919364" cy="52258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1600" y="3717032"/>
            <a:ext cx="352839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Charcuteries: un boudin de salami périmé était entreposé dans le meuble de stockage dans le rayon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489852" cy="46531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1600" y="3717032"/>
            <a:ext cx="35283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l’égouttoir de la friteuse n’était pas propre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3435846" cy="45811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12776"/>
            <a:ext cx="4668011" cy="35010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99992" y="5229200"/>
            <a:ext cx="352839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 revêtement du labo était fissuré. Fuite d’eau en dessous du lave-mains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2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6167669" cy="46257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59832" y="6023029"/>
            <a:ext cx="35283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 rôtissoire n’était pas propre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7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5148064" cy="38610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08720"/>
            <a:ext cx="3165816" cy="42210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79712" y="5879013"/>
            <a:ext cx="518457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Chambres froides: les sols étaient usés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2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3364297"/>
            <a:ext cx="4032448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Les étiquettes des produits </a:t>
            </a:r>
            <a:r>
              <a:rPr lang="fr-FR" b="1" dirty="0" err="1" smtClean="0">
                <a:solidFill>
                  <a:srgbClr val="0070C0"/>
                </a:solidFill>
              </a:rPr>
              <a:t>Sopral</a:t>
            </a:r>
            <a:r>
              <a:rPr lang="fr-FR" b="1" dirty="0" smtClean="0">
                <a:solidFill>
                  <a:srgbClr val="0070C0"/>
                </a:solidFill>
              </a:rPr>
              <a:t> ne sont pas collées. Elles sont volantes dans le sac.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71402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444208" cy="48331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35696" y="6021288"/>
            <a:ext cx="56886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stockage d’un produit chimique à côté des produits frais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78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381840" cy="45091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1600" y="3717032"/>
            <a:ext cx="35283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Réserve: les appâts étaient facilement accessibles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2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165304"/>
            <a:ext cx="75825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Aire de réception et réserve PGC: les carrelages étaient crevassés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46448"/>
            <a:ext cx="3273828" cy="43651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21" y="1066428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26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3489852" cy="46531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1600" y="3717032"/>
            <a:ext cx="35283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Sanitaires: absence de papiers essuie mains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97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5148064" cy="386104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51720" y="5951021"/>
            <a:ext cx="56886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 alimentaire: stockage d’un produit chimique entre les produits alimentaires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85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5292080" cy="396906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83768" y="5734997"/>
            <a:ext cx="47880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exposition des fruits préemballés à température ambiante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05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381840" cy="42930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219822" cy="42930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07704" y="5951021"/>
            <a:ext cx="53285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les pommes exposées présentaient des traces de piqûres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74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2949792" cy="39330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1600" y="3717032"/>
            <a:ext cx="35283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la poubelle était sans couvercle ni pédale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2" y="1340768"/>
            <a:ext cx="3705876" cy="494116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3568" y="3364297"/>
            <a:ext cx="4032448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Entreposage des produits dans une caisse à même le sol. Le sol est usé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921900" cy="52292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3568" y="3364297"/>
            <a:ext cx="4032448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Plusieurs produits étaient mélangés dans le même carton. Les étiquettes de certains avaient été perdues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20" y="1340768"/>
            <a:ext cx="3307296" cy="440972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860032" y="6011996"/>
            <a:ext cx="40324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le sol du labo est usé.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0" y="1340768"/>
            <a:ext cx="3813888" cy="440972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83568" y="6021288"/>
            <a:ext cx="40324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la brosse est usée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18" y="1196752"/>
            <a:ext cx="3975906" cy="530120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99592" y="4005064"/>
            <a:ext cx="324036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Entreposage d’un récipient destiné aux produits alimentaires pour la collecte des eaux des fuites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456384" cy="46085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3568" y="3501008"/>
            <a:ext cx="40324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les plateaux deviennent usés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55576" y="6023029"/>
            <a:ext cx="763284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Pâtisserie-Boulangerie : les fours n’étaient pas propres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816424" cy="45091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3816424" cy="44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71600" y="5805264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Pâtisserie-Boulangerie : Les extractions des fours n’étaient pas raccordées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04123"/>
            <a:ext cx="4011910" cy="46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37321</TotalTime>
  <Words>318</Words>
  <Application>Microsoft Office PowerPoint</Application>
  <PresentationFormat>Affichage à l'écran (4:3)</PresentationFormat>
  <Paragraphs>33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Tempus Sans ITC</vt:lpstr>
      <vt:lpstr>Wingdings</vt:lpstr>
      <vt:lpstr>Couches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MH-Quali Consult</cp:lastModifiedBy>
  <cp:revision>506</cp:revision>
  <cp:lastPrinted>2016-02-08T19:41:58Z</cp:lastPrinted>
  <dcterms:created xsi:type="dcterms:W3CDTF">2014-03-07T09:21:22Z</dcterms:created>
  <dcterms:modified xsi:type="dcterms:W3CDTF">2017-05-13T10:32:56Z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1196618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