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8" r:id="rId3"/>
    <p:sldId id="349" r:id="rId4"/>
    <p:sldId id="350" r:id="rId5"/>
    <p:sldId id="351" r:id="rId6"/>
    <p:sldId id="355" r:id="rId7"/>
    <p:sldId id="35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6583" y="5796446"/>
            <a:ext cx="202010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 30 Avril 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9333" y="5746593"/>
            <a:ext cx="261161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Absence de balisage en arabe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60" y="1412776"/>
            <a:ext cx="645388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91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Charcuterie-fromage: une portion du boudin jambon de dinde sans date d’entame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18810"/>
            <a:ext cx="6336704" cy="387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40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FLEG: Présence des tomates flétries dans l’exposition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268760"/>
            <a:ext cx="6195520" cy="46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7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 : présence de cartons de dattes sans  étiquetage de date de conditionnement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5" y="1628800"/>
            <a:ext cx="3699243" cy="2774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004" y="2882398"/>
            <a:ext cx="4055556" cy="3041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31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Une non correspondance entre le cadencier et le hit parade de l’article poulet  rôti pour le 29/04/2019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7344816" cy="4698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7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Technique :La porte de la réserve manquant d’étanchéité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7048123" cy="474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34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11772</TotalTime>
  <Words>80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303</cp:revision>
  <cp:lastPrinted>2017-08-22T18:28:16Z</cp:lastPrinted>
  <dcterms:created xsi:type="dcterms:W3CDTF">2014-03-07T09:21:22Z</dcterms:created>
  <dcterms:modified xsi:type="dcterms:W3CDTF">2019-05-15T16:41:44Z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372427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