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356" r:id="rId3"/>
    <p:sldId id="362" r:id="rId4"/>
    <p:sldId id="357" r:id="rId5"/>
    <p:sldId id="358" r:id="rId6"/>
    <p:sldId id="361" r:id="rId7"/>
    <p:sldId id="359" r:id="rId8"/>
    <p:sldId id="360" r:id="rId9"/>
    <p:sldId id="363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25/11/2019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25/11/2019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1835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2991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Jammel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Jammel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0777" y="5796446"/>
            <a:ext cx="181171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22/11/ </a:t>
            </a:r>
            <a:r>
              <a:rPr lang="fr-FR" b="1" dirty="0" smtClean="0">
                <a:solidFill>
                  <a:srgbClr val="000000"/>
                </a:solidFill>
              </a:rPr>
              <a:t>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76017" y="5746593"/>
            <a:ext cx="160492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Mejed Heni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9512" y="5910371"/>
            <a:ext cx="885698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Poissonnerie: l’espace mur panneau n’était pas colmaté entièrement.</a:t>
            </a:r>
            <a:endParaRPr lang="fr-FR" altLang="fr-FR" sz="1600" b="1" dirty="0" smtClean="0">
              <a:solidFill>
                <a:srgbClr val="0070C0"/>
              </a:solidFill>
            </a:endParaRPr>
          </a:p>
          <a:p>
            <a:r>
              <a:rPr lang="fr-FR" altLang="fr-FR" sz="1600" b="1" dirty="0" smtClean="0">
                <a:solidFill>
                  <a:srgbClr val="0070C0"/>
                </a:solidFill>
              </a:rPr>
              <a:t>PLS: Développement de givre sur les produits</a:t>
            </a:r>
            <a:endParaRPr lang="fr-FR" alt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44824"/>
            <a:ext cx="4716016" cy="353701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592" y="1564722"/>
            <a:ext cx="3707904" cy="278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44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7627" y="1484313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79512" y="5910371"/>
            <a:ext cx="885698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PLS: La liste des ingrédients n’était pas mentionnée sur les produits panés </a:t>
            </a:r>
            <a:r>
              <a:rPr lang="fr-FR" altLang="fr-FR" sz="1600" b="1" dirty="0" err="1" smtClean="0">
                <a:solidFill>
                  <a:srgbClr val="0070C0"/>
                </a:solidFill>
              </a:rPr>
              <a:t>Fakam</a:t>
            </a:r>
            <a:endParaRPr lang="fr-FR" alt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603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Pâtisserie: développement de traces de condensation sur les produits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784"/>
            <a:ext cx="3057804" cy="407707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505613"/>
            <a:ext cx="2931790" cy="3909053"/>
          </a:xfrm>
          <a:prstGeom prst="rect">
            <a:avLst/>
          </a:prstGeom>
        </p:spPr>
      </p:pic>
      <p:sp>
        <p:nvSpPr>
          <p:cNvPr id="2" name="Ellipse 1"/>
          <p:cNvSpPr/>
          <p:nvPr/>
        </p:nvSpPr>
        <p:spPr>
          <a:xfrm>
            <a:off x="5508104" y="2708920"/>
            <a:ext cx="2304256" cy="151216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1043608" y="2861320"/>
            <a:ext cx="2304256" cy="151216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41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5910371"/>
            <a:ext cx="864096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Pâtisserie: les durées de décongélation ticket Carrefour ne correspondent pas à celle du fournisseur.</a:t>
            </a:r>
            <a:endParaRPr lang="fr-FR" alt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38" y="1491776"/>
            <a:ext cx="5148064" cy="386104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530" y="1150252"/>
            <a:ext cx="4860032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22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6"/>
            <a:ext cx="3003798" cy="40050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527898" y="1865183"/>
            <a:ext cx="4475989" cy="3356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23528" y="5910371"/>
            <a:ext cx="864096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Pâtisserie: les durées de décongélation ticket Carrefour ne correspondent pas à celle du fournisseur.</a:t>
            </a:r>
            <a:endParaRPr lang="fr-FR" alt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7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6093296"/>
            <a:ext cx="83884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Pâtisserie: les ingrédients n’étaient pas inscrits sur certains produits Nougats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825" y="1124744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78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95536" y="6021288"/>
            <a:ext cx="83884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Afficheurs pour les clients non fonctionnels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33"/>
          <a:stretch/>
        </p:blipFill>
        <p:spPr>
          <a:xfrm>
            <a:off x="539552" y="1939525"/>
            <a:ext cx="4499992" cy="328967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275"/>
          <a:stretch/>
        </p:blipFill>
        <p:spPr>
          <a:xfrm>
            <a:off x="4860032" y="1556792"/>
            <a:ext cx="4067944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56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12776"/>
            <a:ext cx="4734917" cy="3551188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970850"/>
            <a:ext cx="4716016" cy="353701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23528" y="5910371"/>
            <a:ext cx="864096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Réception: murs en travaux</a:t>
            </a:r>
            <a:endParaRPr lang="fr-FR" alt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8238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11953</TotalTime>
  <Words>109</Words>
  <Application>Microsoft Office PowerPoint</Application>
  <PresentationFormat>Affichage à l'écran (4:3)</PresentationFormat>
  <Paragraphs>15</Paragraphs>
  <Slides>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312</cp:revision>
  <cp:lastPrinted>2017-08-22T18:28:16Z</cp:lastPrinted>
  <dcterms:created xsi:type="dcterms:W3CDTF">2014-03-07T09:21:22Z</dcterms:created>
  <dcterms:modified xsi:type="dcterms:W3CDTF">2019-11-25T07:05:54Z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842542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