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56" r:id="rId3"/>
    <p:sldId id="357" r:id="rId4"/>
    <p:sldId id="358" r:id="rId5"/>
    <p:sldId id="361" r:id="rId6"/>
    <p:sldId id="359" r:id="rId7"/>
    <p:sldId id="360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01/10/2019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01/10/2019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1835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299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2.wdp" Type="http://schemas.microsoft.com/office/2007/relationships/hdphoto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hdphoto3.wdp" Type="http://schemas.microsoft.com/office/2007/relationships/hdphoto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4.wdp" Type="http://schemas.microsoft.com/office/2007/relationships/hdphoto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hdphoto6.wdp" Type="http://schemas.microsoft.com/office/2007/relationships/hdphoto"/><Relationship Id="rId5" Target="../media/image9.jpeg" Type="http://schemas.openxmlformats.org/officeDocument/2006/relationships/image"/><Relationship Id="rId4" Target="../media/hdphoto5.wdp" Type="http://schemas.microsoft.com/office/2007/relationships/hdphoto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hdphoto7.wdp" Type="http://schemas.microsoft.com/office/2007/relationships/hdphoto"/></Relationships>
</file>

<file path=ppt/slides/_rels/slide6.xml.rels><?xml version="1.0" encoding="UTF-8" standalone="yes" ?><Relationships xmlns="http://schemas.openxmlformats.org/package/2006/relationships"><Relationship Id="rId3" Target="../media/hdphoto8.wdp" Type="http://schemas.microsoft.com/office/2007/relationships/hdphoto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9.wdp" Type="http://schemas.microsoft.com/office/2007/relationships/hdphoto"/><Relationship Id="rId4" Target="../media/image12.jpeg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Jammel</a:t>
            </a:r>
          </a:p>
        </p:txBody>
      </p:sp>
      <p:sp>
        <p:nvSpPr>
          <p:cNvPr id="5" name="Rectangle 4"/>
          <p:cNvSpPr/>
          <p:nvPr/>
        </p:nvSpPr>
        <p:spPr>
          <a:xfrm>
            <a:off x="809151" y="5796446"/>
            <a:ext cx="269496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 Septembre 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36045" y="5746593"/>
            <a:ext cx="24449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5910371"/>
            <a:ext cx="88569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 sz="1600">
                <a:solidFill>
                  <a:srgbClr val="0070C0"/>
                </a:solidFill>
              </a:rPr>
              <a:t>Fromage: hausse de la T° à cœur des produits exposés (ex: T° à cœur du fromage Kaiser était à 7°C&gt;4°C).</a:t>
            </a:r>
          </a:p>
          <a:p>
            <a:r>
              <a:rPr altLang="fr-FR" b="1" dirty="0" lang="fr-FR" smtClean="0" sz="1600">
                <a:solidFill>
                  <a:srgbClr val="0070C0"/>
                </a:solidFill>
              </a:rPr>
              <a:t>Nous avons constaté également une élévation de la T° de stockage du meuble (12°C).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6"/>
          <a:stretch/>
        </p:blipFill>
        <p:spPr>
          <a:xfrm>
            <a:off x="5292080" y="1102432"/>
            <a:ext cx="3600400" cy="394766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" r="121"/>
          <a:stretch/>
        </p:blipFill>
        <p:spPr>
          <a:xfrm>
            <a:off x="395536" y="860245"/>
            <a:ext cx="3810944" cy="487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4016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les charnières de fixation pour deux meubles étaient démontées.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885" y="1410596"/>
            <a:ext cx="3244518" cy="432602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0596"/>
            <a:ext cx="3244517" cy="4326023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403648" y="3284984"/>
            <a:ext cx="1656184" cy="1512168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6516216" y="2924944"/>
            <a:ext cx="1656184" cy="1512168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841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5910371"/>
            <a:ext cx="864096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Poissonnerie: la pelle à glace était oxydé, le remplacement de cet outil est recommandé afin d’</a:t>
            </a:r>
            <a:r>
              <a:rPr lang="fr-FR" altLang="fr-FR" sz="1600" b="1" dirty="0">
                <a:solidFill>
                  <a:srgbClr val="0070C0"/>
                </a:solidFill>
              </a:rPr>
              <a:t>é</a:t>
            </a:r>
            <a:r>
              <a:rPr lang="fr-FR" altLang="fr-FR" sz="1600" b="1" dirty="0" smtClean="0">
                <a:solidFill>
                  <a:srgbClr val="0070C0"/>
                </a:solidFill>
              </a:rPr>
              <a:t>liminer le risque de contamination du glace avec le revêtement décollé de la pelle.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64156"/>
            <a:ext cx="3240360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64156"/>
            <a:ext cx="324036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2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20" y="5956538"/>
            <a:ext cx="8784976" cy="7848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500" b="1" dirty="0">
                <a:solidFill>
                  <a:srgbClr val="0070C0"/>
                </a:solidFill>
              </a:rPr>
              <a:t>Boucherie</a:t>
            </a:r>
            <a:r>
              <a:rPr lang="fr-FR" altLang="fr-FR" sz="1500" b="1" dirty="0" smtClean="0">
                <a:solidFill>
                  <a:srgbClr val="0070C0"/>
                </a:solidFill>
              </a:rPr>
              <a:t>: la merguez TRAD était exposée et filmée par du papier cellophane, cette pratique n’est pas tolérée car le papier cellophane empêche la merguez de libérer leur eau.</a:t>
            </a:r>
          </a:p>
          <a:p>
            <a:r>
              <a:rPr lang="fr-FR" altLang="fr-FR" sz="1500" b="1" dirty="0" smtClean="0">
                <a:solidFill>
                  <a:srgbClr val="0070C0"/>
                </a:solidFill>
              </a:rPr>
              <a:t>Exposer </a:t>
            </a:r>
            <a:r>
              <a:rPr lang="fr-FR" altLang="fr-FR" sz="1500" b="1" dirty="0">
                <a:solidFill>
                  <a:srgbClr val="0070C0"/>
                </a:solidFill>
              </a:rPr>
              <a:t>la merguez et filmer le récipient uniquement et non la totalité du produit</a:t>
            </a:r>
            <a:r>
              <a:rPr lang="fr-FR" altLang="fr-FR" sz="1500" b="1" dirty="0" smtClean="0">
                <a:solidFill>
                  <a:srgbClr val="0070C0"/>
                </a:solidFill>
              </a:rPr>
              <a:t>.</a:t>
            </a:r>
            <a:endParaRPr lang="fr-FR" altLang="fr-FR" sz="1500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324411"/>
            <a:ext cx="5594796" cy="4192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7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6093296"/>
            <a:ext cx="83884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Terminal de cuisson: l’étiquetage des produits du fournisseur (Najari frères) n’était pas conforme, le nom du fabricant ne figure pas sur les paquets.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860032" y="1340767"/>
            <a:ext cx="4176464" cy="307234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0"/>
          <a:stretch/>
        </p:blipFill>
        <p:spPr>
          <a:xfrm>
            <a:off x="319490" y="1340769"/>
            <a:ext cx="4320479" cy="307233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87624" y="4509120"/>
            <a:ext cx="223224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i="1" lang="fr-FR" smtClean="0">
                <a:solidFill>
                  <a:schemeClr val="accent4"/>
                </a:solidFill>
              </a:rPr>
              <a:t>Sablé vanille</a:t>
            </a:r>
            <a:endParaRPr b="1" dirty="0" i="1" lang="fr-FR">
              <a:solidFill>
                <a:schemeClr val="accent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4525786"/>
            <a:ext cx="223224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i="1" lang="fr-FR" smtClean="0">
                <a:solidFill>
                  <a:schemeClr val="accent4"/>
                </a:solidFill>
              </a:rPr>
              <a:t>Gourmandise panache</a:t>
            </a:r>
            <a:endParaRPr b="1" dirty="0" i="1" lang="fr-FR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78201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6021288"/>
            <a:ext cx="83884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Terminal de cuisson: l’étiquetage des produits du fournisseur (Najari frères) n’était pas conforme, le nom du fabricant ne figure pas sur les paquets.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29560"/>
            <a:ext cx="4261691" cy="31962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12852"/>
            <a:ext cx="4283968" cy="32129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83222" y="4615470"/>
            <a:ext cx="223224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 smtClean="0">
                <a:solidFill>
                  <a:schemeClr val="accent4"/>
                </a:solidFill>
              </a:rPr>
              <a:t>Cookies amande</a:t>
            </a:r>
            <a:endParaRPr lang="fr-FR" b="1" i="1" dirty="0">
              <a:solidFill>
                <a:schemeClr val="accent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02745" y="4617132"/>
            <a:ext cx="223224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 smtClean="0">
                <a:solidFill>
                  <a:schemeClr val="accent4"/>
                </a:solidFill>
              </a:rPr>
              <a:t>Coquillage rond</a:t>
            </a:r>
            <a:endParaRPr lang="fr-FR" b="1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11946</TotalTime>
  <Words>211</Words>
  <Application>Microsoft Office PowerPoint</Application>
  <PresentationFormat>Affichage à l'écran (4:3)</PresentationFormat>
  <Paragraphs>18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310</cp:revision>
  <cp:lastPrinted>2017-08-22T18:28:16Z</cp:lastPrinted>
  <dcterms:created xsi:type="dcterms:W3CDTF">2014-03-07T09:21:22Z</dcterms:created>
  <dcterms:modified xsi:type="dcterms:W3CDTF">2019-10-01T08:39:32Z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842542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