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348" r:id="rId3"/>
    <p:sldId id="349" r:id="rId4"/>
    <p:sldId id="350" r:id="rId5"/>
    <p:sldId id="351" r:id="rId6"/>
    <p:sldId id="352" r:id="rId7"/>
    <p:sldId id="353" r:id="rId8"/>
    <p:sldId id="355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18/03/2019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18/03/2019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Jammel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Jammel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76050" y="5796446"/>
            <a:ext cx="216116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 27 février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Présence de rouille sur la gaine de fabrique de glace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484784"/>
            <a:ext cx="7056784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13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5805264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Les robinets des bacs de glace ne tiennent pas fermées; stagnation d’eau de dégivrage au sol de la chambre froide.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84784"/>
            <a:ext cx="7416824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40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Absence de séparation physique au sein de la chambre froide volaillerie/ boucherie.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48883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79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PLS: présence de piqûres de moisissures sur les paniers en semi-rotin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904" y="1484784"/>
            <a:ext cx="7416824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31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la vitre du meuble froid est brisée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84784"/>
            <a:ext cx="712879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48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le meuble d’exposition à température ambiante est partiellement protégé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556792"/>
            <a:ext cx="7416824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47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stockage des plats cuisinés et des caisses de poulets dans la même chambre froide.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585912"/>
            <a:ext cx="7272808" cy="407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5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11715</TotalTime>
  <Words>113</Words>
  <Application>Microsoft Office PowerPoint</Application>
  <PresentationFormat>Affichage à l'écran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295</cp:revision>
  <cp:lastPrinted>2017-08-22T18:28:16Z</cp:lastPrinted>
  <dcterms:created xsi:type="dcterms:W3CDTF">2014-03-07T09:21:22Z</dcterms:created>
  <dcterms:modified xsi:type="dcterms:W3CDTF">2019-03-18T10:48:15Z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202137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