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347" r:id="rId3"/>
    <p:sldId id="348" r:id="rId4"/>
    <p:sldId id="349" r:id="rId5"/>
    <p:sldId id="350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01/10/2018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01/10/2018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Jammel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584" y="5796446"/>
            <a:ext cx="2658100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19 SEPTEMBRE</a:t>
            </a: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smtClean="0">
                <a:solidFill>
                  <a:srgbClr val="000000"/>
                </a:solidFill>
              </a:rPr>
              <a:t>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Présence de rouille sur le revêtement de la fabrique de glace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056784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02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L’huile de friture est usagée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128792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13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Une partie du meuble d’exposition est partiellement protégée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4-1.fna.fbcdn.net/v/t1.15752-9/42857461_1340046716138182_5919278636917063680_n.jpg?_nc_cat=103&amp;oh=127f1c6a932348bc419482c811049b0c&amp;oe=5C50004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12776"/>
            <a:ext cx="720080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715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5949280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Absence d’identification sur les boyaux.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740" y="1484784"/>
            <a:ext cx="6966520" cy="425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34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11657</TotalTime>
  <Words>50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285</cp:revision>
  <cp:lastPrinted>2017-08-22T18:28:16Z</cp:lastPrinted>
  <dcterms:created xsi:type="dcterms:W3CDTF">2014-03-07T09:21:22Z</dcterms:created>
  <dcterms:modified xsi:type="dcterms:W3CDTF">2018-10-01T11:56:21Z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240391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