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47" r:id="rId3"/>
    <p:sldId id="349" r:id="rId4"/>
    <p:sldId id="351" r:id="rId5"/>
    <p:sldId id="355" r:id="rId6"/>
    <p:sldId id="356" r:id="rId7"/>
    <p:sldId id="357" r:id="rId8"/>
    <p:sldId id="358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08/07/2018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08/07/2018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Jammel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4147" y="5769676"/>
            <a:ext cx="19864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06 juillet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63295" y="5746593"/>
            <a:ext cx="241765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Charcuteries et fromages: Les piques prix étaient placés sur les grilles d’aération.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36" y="1340768"/>
            <a:ext cx="5724128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02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97091" y="6119813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Les meubles d’exposition n’assurent pas un bonne protection des produits.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584" y="1052736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52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94401"/>
            <a:ext cx="740034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altLang="fr-FR" b="1" dirty="0" smtClean="0">
                <a:solidFill>
                  <a:srgbClr val="0070C0"/>
                </a:solidFill>
              </a:rPr>
              <a:t>/</a:t>
            </a:r>
            <a:r>
              <a:rPr lang="fr-FR" alt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altLang="fr-FR" b="1" dirty="0" smtClean="0">
                <a:solidFill>
                  <a:srgbClr val="0070C0"/>
                </a:solidFill>
              </a:rPr>
              <a:t>: Présence de givre au niveau de l’évaporateur de la chambre froide négative.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709" y="1412776"/>
            <a:ext cx="5532107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17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21288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Fruits et légumes: Les morceaux de potirons n’étaient pas identifiés.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806" y="1340768"/>
            <a:ext cx="5766387" cy="432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40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196752"/>
            <a:ext cx="3611893" cy="270892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44" y="1196752"/>
            <a:ext cx="3611894" cy="270892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23053" y="494116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Olives et épices: Les boules de harissa n’étaient pas identifiés.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Certains produits étaient dépourvus de louches.</a:t>
            </a:r>
          </a:p>
        </p:txBody>
      </p:sp>
    </p:spTree>
    <p:extLst>
      <p:ext uri="{BB962C8B-B14F-4D97-AF65-F5344CB8AC3E}">
        <p14:creationId xmlns:p14="http://schemas.microsoft.com/office/powerpoint/2010/main" val="218098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340768"/>
            <a:ext cx="4211960" cy="315897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40768"/>
            <a:ext cx="4211960" cy="315897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23053" y="494116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Olives et épices: Présence de deux seaux d’olives à la marocaine dont la DLC était dépassée depuis le 03/07/2018.</a:t>
            </a:r>
          </a:p>
        </p:txBody>
      </p:sp>
    </p:spTree>
    <p:extLst>
      <p:ext uri="{BB962C8B-B14F-4D97-AF65-F5344CB8AC3E}">
        <p14:creationId xmlns:p14="http://schemas.microsoft.com/office/powerpoint/2010/main" val="412479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268760"/>
            <a:ext cx="5148064" cy="386104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8" y="5589240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PGC: Présence des boites de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hrouss</a:t>
            </a:r>
            <a:r>
              <a:rPr lang="fr-FR" altLang="fr-FR" b="1" dirty="0" smtClean="0">
                <a:solidFill>
                  <a:srgbClr val="0070C0"/>
                </a:solidFill>
              </a:rPr>
              <a:t> dont les ingrédients étaient effacés. </a:t>
            </a:r>
          </a:p>
        </p:txBody>
      </p:sp>
    </p:spTree>
    <p:extLst>
      <p:ext uri="{BB962C8B-B14F-4D97-AF65-F5344CB8AC3E}">
        <p14:creationId xmlns:p14="http://schemas.microsoft.com/office/powerpoint/2010/main" val="36648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11650</TotalTime>
  <Words>119</Words>
  <Application>Microsoft Office PowerPoint</Application>
  <PresentationFormat>Affichage à l'écran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283</cp:revision>
  <cp:lastPrinted>2017-08-22T18:28:16Z</cp:lastPrinted>
  <dcterms:created xsi:type="dcterms:W3CDTF">2014-03-07T09:21:22Z</dcterms:created>
  <dcterms:modified xsi:type="dcterms:W3CDTF">2018-07-08T19:41:57Z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410776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