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7" r:id="rId3"/>
    <p:sldId id="349" r:id="rId4"/>
    <p:sldId id="350" r:id="rId5"/>
    <p:sldId id="351" r:id="rId6"/>
    <p:sldId id="353" r:id="rId7"/>
    <p:sldId id="355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3383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21011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https://scontent.ftun5-1.fna.fbcdn.net/v/t1.0-9/29496545_10214408534989860_1408099375816638464_n.jpg?_nc_cat=0&amp;oh=10b712e348af304ef095c3c017fa3136&amp;oe=5B3A36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4"/>
            <a:ext cx="7416824" cy="439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0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7091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</a:t>
            </a:r>
            <a:r>
              <a:rPr lang="fr-FR" altLang="fr-FR" b="1" dirty="0" smtClean="0">
                <a:solidFill>
                  <a:srgbClr val="0070C0"/>
                </a:solidFill>
              </a:rPr>
              <a:t>: </a:t>
            </a:r>
            <a:r>
              <a:rPr lang="fr-FR" altLang="fr-FR" b="1" dirty="0" smtClean="0">
                <a:solidFill>
                  <a:srgbClr val="0070C0"/>
                </a:solidFill>
              </a:rPr>
              <a:t>présence d’une boite d’olives slices périmée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103" y="1412776"/>
            <a:ext cx="748883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2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la liste des ingrédients du panini normal x4 indiquée sur l’étiquette UHD n’est pas identique à celle du fournisseur. 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9" y="1484313"/>
            <a:ext cx="3528392" cy="4392959"/>
          </a:xfrm>
          <a:prstGeom prst="rect">
            <a:avLst/>
          </a:prstGeom>
        </p:spPr>
      </p:pic>
      <p:pic>
        <p:nvPicPr>
          <p:cNvPr id="2050" name="Picture 2" descr="https://scontent.ftun5-1.fna.fbcdn.net/v/t1.0-9/29389488_10214408542910058_6220860125066821632_n.jpg?oh=d02c89a826456d23d58c458e45addd72&amp;oe=5B476FD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84313"/>
            <a:ext cx="3960440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31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94401"/>
            <a:ext cx="740034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présence des piqûres de moisissures sur les pains pour hamburger ‘Le boulanger’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6" name="Picture 4" descr="https://scontent.ftun5-1.fna.fbcdn.net/v/t1.0-9/29389098_10214408528669702_7279472127902744576_n.jpg?_nc_cat=0&amp;oh=c4491d3832d9676a4b9222d89c0becff&amp;oe=5B4C79B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45" y="1511396"/>
            <a:ext cx="7472463" cy="400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1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Manque de mention sésame sur la liste des ingrédients du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kaak</a:t>
            </a:r>
            <a:r>
              <a:rPr lang="fr-FR" altLang="fr-FR" b="1" dirty="0" smtClean="0">
                <a:solidFill>
                  <a:srgbClr val="0070C0"/>
                </a:solidFill>
              </a:rPr>
              <a:t> aux dattes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484784"/>
            <a:ext cx="4174653" cy="4464496"/>
          </a:xfrm>
          <a:prstGeom prst="rect">
            <a:avLst/>
          </a:prstGeom>
        </p:spPr>
      </p:pic>
      <p:pic>
        <p:nvPicPr>
          <p:cNvPr id="6146" name="Picture 2" descr="https://scontent.ftun5-1.fna.fbcdn.net/v/t1.0-9/29389188_10214408545030111_4903899882256859136_n.jpg?_nc_cat=0&amp;oh=77643e61968fc35aeac646d547c183bf&amp;oe=5B2C9F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84784"/>
            <a:ext cx="3384376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81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06091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un </a:t>
            </a:r>
            <a:r>
              <a:rPr lang="fr-FR" altLang="fr-FR" b="1" dirty="0" smtClean="0">
                <a:solidFill>
                  <a:srgbClr val="0070C0"/>
                </a:solidFill>
              </a:rPr>
              <a:t>appât </a:t>
            </a:r>
            <a:r>
              <a:rPr lang="fr-FR" altLang="fr-FR" b="1" dirty="0" smtClean="0">
                <a:solidFill>
                  <a:srgbClr val="0070C0"/>
                </a:solidFill>
              </a:rPr>
              <a:t>chimique est </a:t>
            </a:r>
            <a:r>
              <a:rPr lang="fr-FR" altLang="fr-FR" b="1" dirty="0" smtClean="0">
                <a:solidFill>
                  <a:srgbClr val="0070C0"/>
                </a:solidFill>
              </a:rPr>
              <a:t>placé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sous les meubles de la </a:t>
            </a:r>
            <a:r>
              <a:rPr lang="fr-FR" altLang="fr-FR" b="1" dirty="0" smtClean="0">
                <a:solidFill>
                  <a:srgbClr val="0070C0"/>
                </a:solidFill>
              </a:rPr>
              <a:t>réserve </a:t>
            </a:r>
            <a:r>
              <a:rPr lang="fr-FR" altLang="fr-FR" b="1" dirty="0" smtClean="0">
                <a:solidFill>
                  <a:srgbClr val="0070C0"/>
                </a:solidFill>
              </a:rPr>
              <a:t>sans protection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https://scontent.ftun5-1.fna.fbcdn.net/v/t1.0-9/29497414_10214408541870032_6521226545493704704_n.jpg?oh=0a6d6d31a1a621c54d8574d32bf67100&amp;oe=5B33B6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95781"/>
            <a:ext cx="7524836" cy="423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2771800" y="1556792"/>
            <a:ext cx="1944216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40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11627</TotalTime>
  <Words>96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279</cp:revision>
  <cp:lastPrinted>2017-08-22T18:28:16Z</cp:lastPrinted>
  <dcterms:created xsi:type="dcterms:W3CDTF">2014-03-07T09:21:22Z</dcterms:created>
  <dcterms:modified xsi:type="dcterms:W3CDTF">2018-03-20T23:22:36Z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410776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