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47" r:id="rId3"/>
    <p:sldId id="348" r:id="rId4"/>
    <p:sldId id="349" r:id="rId5"/>
    <p:sldId id="350" r:id="rId6"/>
    <p:sldId id="351" r:id="rId7"/>
    <p:sldId id="352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6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3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50777" y="5796446"/>
            <a:ext cx="181171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 26/11/2018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9333" y="5746593"/>
            <a:ext cx="26116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volaille et laboratoire : </a:t>
            </a:r>
            <a:r>
              <a:rPr lang="fr-FR" altLang="fr-FR" b="1" dirty="0" smtClean="0">
                <a:solidFill>
                  <a:srgbClr val="0070C0"/>
                </a:solidFill>
              </a:rPr>
              <a:t>Les outils présentaient des traces de rouill</a:t>
            </a:r>
            <a:r>
              <a:rPr lang="fr-FR" altLang="fr-FR" b="1" dirty="0" smtClean="0">
                <a:solidFill>
                  <a:srgbClr val="0070C0"/>
                </a:solidFill>
              </a:rPr>
              <a:t>e et de souillures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LENOVO\Desktop\photos audit jemmal\20181126_09025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7"/>
            <a:ext cx="3517806" cy="220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40767"/>
            <a:ext cx="3456384" cy="2218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134" y="3706455"/>
            <a:ext cx="4536504" cy="224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0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Exposition fromage: présence </a:t>
            </a:r>
            <a:r>
              <a:rPr lang="fr-FR" altLang="fr-FR" b="1" dirty="0" smtClean="0">
                <a:solidFill>
                  <a:srgbClr val="0070C0"/>
                </a:solidFill>
              </a:rPr>
              <a:t>de </a:t>
            </a:r>
            <a:r>
              <a:rPr lang="fr-FR" altLang="fr-FR" b="1" dirty="0" smtClean="0">
                <a:solidFill>
                  <a:srgbClr val="0070C0"/>
                </a:solidFill>
              </a:rPr>
              <a:t>mouches mortes </a:t>
            </a:r>
            <a:r>
              <a:rPr lang="fr-FR" altLang="fr-FR" b="1" dirty="0" smtClean="0">
                <a:solidFill>
                  <a:srgbClr val="0070C0"/>
                </a:solidFill>
              </a:rPr>
              <a:t>en</a:t>
            </a:r>
            <a:r>
              <a:rPr lang="fr-FR" altLang="fr-FR" b="1" dirty="0" smtClean="0">
                <a:solidFill>
                  <a:srgbClr val="0070C0"/>
                </a:solidFill>
              </a:rPr>
              <a:t> </a:t>
            </a:r>
            <a:r>
              <a:rPr lang="fr-FR" altLang="fr-FR" b="1" dirty="0" smtClean="0">
                <a:solidFill>
                  <a:srgbClr val="0070C0"/>
                </a:solidFill>
              </a:rPr>
              <a:t>dessous des paniers fromage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416824" cy="478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913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Terminal de cuisson: </a:t>
            </a:r>
            <a:r>
              <a:rPr lang="fr-FR" altLang="fr-FR" b="1" dirty="0" smtClean="0">
                <a:solidFill>
                  <a:srgbClr val="0070C0"/>
                </a:solidFill>
              </a:rPr>
              <a:t>utilisation </a:t>
            </a:r>
            <a:r>
              <a:rPr lang="fr-FR" altLang="fr-FR" b="1" dirty="0" smtClean="0">
                <a:solidFill>
                  <a:srgbClr val="0070C0"/>
                </a:solidFill>
              </a:rPr>
              <a:t>d’un pinceau en </a:t>
            </a:r>
            <a:r>
              <a:rPr lang="fr-FR" altLang="fr-FR" b="1" dirty="0" smtClean="0">
                <a:solidFill>
                  <a:srgbClr val="0070C0"/>
                </a:solidFill>
              </a:rPr>
              <a:t>mauvais état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6997012" cy="436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71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Boucherie/ charcuterie: </a:t>
            </a:r>
            <a:r>
              <a:rPr lang="fr-FR" altLang="fr-FR" b="1" dirty="0" smtClean="0">
                <a:solidFill>
                  <a:srgbClr val="0070C0"/>
                </a:solidFill>
              </a:rPr>
              <a:t>billot usé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44824"/>
            <a:ext cx="676875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43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Vestiaires: lave main a commande manuelle dans les vestiaires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344816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67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Réfectoire: matériels défaillants + manque </a:t>
            </a:r>
            <a:r>
              <a:rPr lang="fr-FR" altLang="fr-FR" b="1" dirty="0" smtClean="0">
                <a:solidFill>
                  <a:srgbClr val="0070C0"/>
                </a:solidFill>
              </a:rPr>
              <a:t>d’essuie </a:t>
            </a:r>
            <a:r>
              <a:rPr lang="fr-FR" altLang="fr-FR" b="1" dirty="0" smtClean="0">
                <a:solidFill>
                  <a:srgbClr val="0070C0"/>
                </a:solidFill>
              </a:rPr>
              <a:t>tout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84" y="1124744"/>
            <a:ext cx="3366168" cy="4560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980728"/>
            <a:ext cx="4072016" cy="2338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58783"/>
            <a:ext cx="4144024" cy="2275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210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11696</TotalTime>
  <Words>71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293</cp:revision>
  <cp:lastPrinted>2017-08-22T18:28:16Z</cp:lastPrinted>
  <dcterms:created xsi:type="dcterms:W3CDTF">2014-03-07T09:21:22Z</dcterms:created>
  <dcterms:modified xsi:type="dcterms:W3CDTF">2018-12-04T17:11:20Z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262089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