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46" r:id="rId3"/>
    <p:sldId id="314" r:id="rId4"/>
    <p:sldId id="347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16/11/2017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16/11/2017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8815" y="5769676"/>
            <a:ext cx="2557110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smtClean="0">
                <a:solidFill>
                  <a:srgbClr val="000000"/>
                </a:solidFill>
              </a:rPr>
              <a:t>16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733256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Poissonnerie:</a:t>
            </a:r>
            <a:r>
              <a:rPr lang="fr-FR" altLang="fr-FR" b="1" dirty="0" smtClean="0">
                <a:solidFill>
                  <a:srgbClr val="0070C0"/>
                </a:solidFill>
              </a:rPr>
              <a:t>  Présence d’une porte assurant une communication entre la poissonnerie et la boucherie trad. Cette porte doit être condamnée.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784"/>
            <a:ext cx="7131659" cy="401253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Réception/ entrée réserve:</a:t>
            </a:r>
            <a:r>
              <a:rPr lang="fr-FR" sz="1600" b="1" dirty="0" smtClean="0">
                <a:solidFill>
                  <a:srgbClr val="0070C0"/>
                </a:solidFill>
              </a:rPr>
              <a:t>  Porte de réception non étanche.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86" y="1556792"/>
            <a:ext cx="716704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7711996" cy="4339057"/>
          </a:xfrm>
        </p:spPr>
      </p:pic>
      <p:sp>
        <p:nvSpPr>
          <p:cNvPr id="4" name="ZoneTexte 3"/>
          <p:cNvSpPr txBox="1"/>
          <p:nvPr/>
        </p:nvSpPr>
        <p:spPr>
          <a:xfrm>
            <a:off x="683568" y="573325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Poissonnerie:</a:t>
            </a:r>
            <a:r>
              <a:rPr lang="fr-FR" altLang="fr-FR" b="1" dirty="0" smtClean="0">
                <a:solidFill>
                  <a:srgbClr val="0070C0"/>
                </a:solidFill>
              </a:rPr>
              <a:t>  Présence </a:t>
            </a:r>
            <a:r>
              <a:rPr lang="fr-FR" altLang="fr-FR" b="1" dirty="0" smtClean="0">
                <a:solidFill>
                  <a:srgbClr val="0070C0"/>
                </a:solidFill>
              </a:rPr>
              <a:t>de givre entravant le </a:t>
            </a:r>
            <a:r>
              <a:rPr lang="fr-FR" altLang="fr-FR" b="1" smtClean="0">
                <a:solidFill>
                  <a:srgbClr val="0070C0"/>
                </a:solidFill>
              </a:rPr>
              <a:t>bon fonctionnement </a:t>
            </a:r>
            <a:r>
              <a:rPr lang="fr-FR" altLang="fr-FR" b="1" dirty="0" smtClean="0">
                <a:solidFill>
                  <a:srgbClr val="0070C0"/>
                </a:solidFill>
              </a:rPr>
              <a:t>de l’évaporateur de la seule chambre froide négative du magasin.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239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11594</TotalTime>
  <Words>66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274</cp:revision>
  <cp:lastPrinted>2017-08-22T18:28:16Z</cp:lastPrinted>
  <dcterms:created xsi:type="dcterms:W3CDTF">2014-03-07T09:21:22Z</dcterms:created>
  <dcterms:modified xsi:type="dcterms:W3CDTF">2017-11-16T22:56:17Z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