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6" r:id="rId3"/>
    <p:sldId id="31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1817" y="5769676"/>
            <a:ext cx="191110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3325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Local poubelle:</a:t>
            </a:r>
            <a:r>
              <a:rPr lang="fr-FR" altLang="fr-FR" b="1" dirty="0" smtClean="0">
                <a:solidFill>
                  <a:srgbClr val="0070C0"/>
                </a:solidFill>
              </a:rPr>
              <a:t>  </a:t>
            </a:r>
            <a:r>
              <a:rPr lang="fr-FR" altLang="fr-FR" b="1" dirty="0" smtClean="0">
                <a:solidFill>
                  <a:srgbClr val="0070C0"/>
                </a:solidFill>
              </a:rPr>
              <a:t>Présence d’une porte assurant une communication entre la poissonnerie et la boucherie trad</a:t>
            </a:r>
            <a:r>
              <a:rPr lang="fr-FR" altLang="fr-FR" b="1" dirty="0" smtClean="0">
                <a:solidFill>
                  <a:srgbClr val="0070C0"/>
                </a:solidFill>
              </a:rPr>
              <a:t>. Cette porte doit être condamnée.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4"/>
            <a:ext cx="7131659" cy="40125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Réception/ entrée réserve:</a:t>
            </a:r>
            <a:r>
              <a:rPr lang="fr-FR" sz="1600" b="1" dirty="0" smtClean="0">
                <a:solidFill>
                  <a:srgbClr val="0070C0"/>
                </a:solidFill>
              </a:rPr>
              <a:t>  Porte de réception non étanche.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86" y="1556792"/>
            <a:ext cx="716704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11593</TotalTime>
  <Words>47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272</cp:revision>
  <cp:lastPrinted>2017-08-22T18:28:16Z</cp:lastPrinted>
  <dcterms:created xsi:type="dcterms:W3CDTF">2014-03-07T09:21:22Z</dcterms:created>
  <dcterms:modified xsi:type="dcterms:W3CDTF">2017-08-22T18:29:19Z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