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323" r:id="rId3"/>
    <p:sldId id="325" r:id="rId4"/>
    <p:sldId id="328" r:id="rId5"/>
    <p:sldId id="327" r:id="rId6"/>
    <p:sldId id="331" r:id="rId7"/>
    <p:sldId id="332" r:id="rId8"/>
    <p:sldId id="333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05/10/2019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05/10/2019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Houmet</a:t>
            </a:r>
            <a:r>
              <a:rPr lang="fr-FR" altLang="fr-FR" kern="0" dirty="0" smtClean="0"/>
              <a:t> Souk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6.jpe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8.jpeg" Type="http://schemas.openxmlformats.org/officeDocument/2006/relationships/image"/><Relationship Id="rId2" Target="../media/image1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Houmet</a:t>
            </a:r>
            <a:r>
              <a:rPr lang="fr-FR" sz="3600" b="1" dirty="0" smtClean="0">
                <a:solidFill>
                  <a:srgbClr val="FFC000"/>
                </a:solidFill>
              </a:rPr>
              <a:t> Souk</a:t>
            </a:r>
          </a:p>
        </p:txBody>
      </p:sp>
      <p:sp>
        <p:nvSpPr>
          <p:cNvPr id="5" name="Rectangle 4"/>
          <p:cNvSpPr/>
          <p:nvPr/>
        </p:nvSpPr>
        <p:spPr>
          <a:xfrm>
            <a:off x="816364" y="5846299"/>
            <a:ext cx="2611612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19 septembre </a:t>
            </a:r>
            <a:r>
              <a:rPr lang="fr-FR" b="1" dirty="0" smtClean="0">
                <a:solidFill>
                  <a:srgbClr val="000000"/>
                </a:solidFill>
              </a:rPr>
              <a:t>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Meriam</a:t>
            </a:r>
            <a:r>
              <a:rPr lang="fr-FR" sz="2000" b="1" dirty="0" smtClean="0">
                <a:solidFill>
                  <a:srgbClr val="000000"/>
                </a:solidFill>
              </a:rPr>
              <a:t>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355977" y="5085184"/>
            <a:ext cx="4067156" cy="132343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Fromage: Condensation au meuble froid</a:t>
            </a:r>
          </a:p>
          <a:p>
            <a:r>
              <a:rPr b="1" dirty="0" lang="fr-FR" smtClean="0" sz="1600">
                <a:solidFill>
                  <a:srgbClr val="0070C0"/>
                </a:solidFill>
              </a:rPr>
              <a:t>Présence de piqûres de moisissures sur plusieurs meules de fromage préemballés.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112" y="876697"/>
            <a:ext cx="3686175" cy="277177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 rot="16200000">
            <a:off x="4839262" y="815939"/>
            <a:ext cx="3616412" cy="420199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112" y="3789041"/>
            <a:ext cx="3686175" cy="299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024709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165304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Manque de glaçage des produits sur l’étal.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T° prélevée des poissons est de 7,9°C &gt; 2°C.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196752"/>
            <a:ext cx="4104456" cy="460851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7126" y="1196752"/>
            <a:ext cx="3686175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34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Présence de moisissures sur l’étal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Oxydation de la gaine de fabrique de glace.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4048" y="1196752"/>
            <a:ext cx="3888432" cy="460851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196752"/>
            <a:ext cx="4248472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10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11560" y="5805264"/>
            <a:ext cx="760662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Stockage des équipements hors usage dans la CF  des produits finis. La chambre n’est pas munie d’étagères.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Entreposage d’un carton rempli au laboratoire.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124744"/>
            <a:ext cx="3888432" cy="439248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898" y="1100860"/>
            <a:ext cx="3751312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04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0445" y="5877272"/>
            <a:ext cx="760662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état de fraicheur insatisfaisant des pommes exposées.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Présence de piqûres de moisissures sur le meuble froid des produits 4 </a:t>
            </a:r>
            <a:r>
              <a:rPr lang="fr-FR" sz="1600" b="1" dirty="0" err="1" smtClean="0">
                <a:solidFill>
                  <a:srgbClr val="0070C0"/>
                </a:solidFill>
              </a:rPr>
              <a:t>ème</a:t>
            </a:r>
            <a:r>
              <a:rPr lang="fr-FR" sz="1600" b="1" dirty="0" smtClean="0">
                <a:solidFill>
                  <a:srgbClr val="0070C0"/>
                </a:solidFill>
              </a:rPr>
              <a:t> gamme.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196752"/>
            <a:ext cx="3686175" cy="43924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898" y="1184694"/>
            <a:ext cx="3686175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43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165304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piqûres de moisissures au meuble des yaourts et écaillement du revêtement.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124744"/>
            <a:ext cx="4320480" cy="482453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8064" y="1124744"/>
            <a:ext cx="3686175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38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Couloir CF: sol crevassé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CF PLS: Sol crevassé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196752"/>
            <a:ext cx="4104456" cy="453650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1170010"/>
            <a:ext cx="3823320" cy="4563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47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20397</TotalTime>
  <Words>147</Words>
  <Application>Microsoft Office PowerPoint</Application>
  <PresentationFormat>Affichage à l'écran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330</cp:revision>
  <cp:lastPrinted>2016-02-08T19:41:58Z</cp:lastPrinted>
  <dcterms:created xsi:type="dcterms:W3CDTF">2014-03-07T09:21:22Z</dcterms:created>
  <dcterms:modified xsi:type="dcterms:W3CDTF">2019-10-08T14:45:10Z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322822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