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8" r:id="rId2"/>
    <p:sldId id="314" r:id="rId3"/>
    <p:sldId id="325" r:id="rId4"/>
    <p:sldId id="315" r:id="rId5"/>
    <p:sldId id="316" r:id="rId6"/>
    <p:sldId id="324" r:id="rId7"/>
    <p:sldId id="318" r:id="rId8"/>
    <p:sldId id="321" r:id="rId9"/>
    <p:sldId id="323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>
        <p:scale>
          <a:sx n="76" d="100"/>
          <a:sy n="76" d="100"/>
        </p:scale>
        <p:origin x="-1206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21/02/2019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21/02/2019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Houmet</a:t>
            </a:r>
            <a:r>
              <a:rPr lang="fr-FR" altLang="fr-FR" kern="0" dirty="0" smtClean="0"/>
              <a:t> Souk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Houmet</a:t>
            </a:r>
            <a:r>
              <a:rPr lang="fr-FR" sz="3600" b="1" dirty="0" smtClean="0">
                <a:solidFill>
                  <a:srgbClr val="FFC000"/>
                </a:solidFill>
              </a:rPr>
              <a:t> Souk</a:t>
            </a:r>
          </a:p>
        </p:txBody>
      </p:sp>
      <p:sp>
        <p:nvSpPr>
          <p:cNvPr id="5" name="Rectangle 4"/>
          <p:cNvSpPr/>
          <p:nvPr/>
        </p:nvSpPr>
        <p:spPr>
          <a:xfrm>
            <a:off x="1073644" y="5846299"/>
            <a:ext cx="209704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21 février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89933" y="5746593"/>
            <a:ext cx="2291012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KARAA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04690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</a:t>
            </a:r>
            <a:r>
              <a:rPr lang="fr-FR" sz="1600" b="1" dirty="0" smtClean="0">
                <a:solidFill>
                  <a:srgbClr val="0070C0"/>
                </a:solidFill>
              </a:rPr>
              <a:t>Eviter de poser les couteaux et les autres outils au niveau du poste lave mains.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admin\Desktop\UHD 2019\IMG_20190221_08014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378374"/>
            <a:ext cx="6120680" cy="4586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5949280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Protéger les pizza surgelées placées en chambre froide négative.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050" name="Picture 2" descr="C:\Users\admin\Desktop\UHD 2019\IMG_20190221_08215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556792"/>
            <a:ext cx="7174579" cy="4006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621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84415" y="6021288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Terminal de cuisson: Décollement du revêtement du sol à l’entrée de la chambre froide négative.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074" name="Picture 2" descr="C:\Users\admin\Desktop\UHD 2019\IMG_20190221_08223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32339"/>
            <a:ext cx="6696744" cy="4532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42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5949280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Décollement du sol en face des chambres froides.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4098" name="Picture 2" descr="C:\Users\admin\Desktop\UHD 2019\IMG_20190221_0822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552098"/>
            <a:ext cx="6984776" cy="4101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786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98917" y="609329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</a:t>
            </a:r>
            <a:r>
              <a:rPr lang="fr-FR" sz="1600" b="1" dirty="0" smtClean="0">
                <a:solidFill>
                  <a:srgbClr val="0070C0"/>
                </a:solidFill>
              </a:rPr>
              <a:t>Piqure de rouille au sol de la chambre froide.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5122" name="Picture 2" descr="C:\Users\admin\Desktop\UHD 2019\IMG_20190221_0850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432339"/>
            <a:ext cx="6120679" cy="4586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49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5949280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Signer les fiches de traçabilité des produits surgelés.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6146" name="Picture 2" descr="C:\Users\admin\Desktop\UHD 2019\IMG_20190221_09003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368505" y="323467"/>
            <a:ext cx="4478999" cy="6696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357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8686" y="6021288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assurer la vérification mensuelle des températures à cœur d’un produit en chambre froide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7170" name="Picture 2" descr="C:\Users\admin\Desktop\UHD 2019\IMG_20190221_0927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660" y="1340768"/>
            <a:ext cx="6120679" cy="4586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344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165304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</a:t>
            </a:r>
            <a:r>
              <a:rPr lang="fr-FR" sz="1600" b="1" dirty="0">
                <a:solidFill>
                  <a:srgbClr val="0070C0"/>
                </a:solidFill>
              </a:rPr>
              <a:t>: assurer la vérification mensuelle des températures à cœur d’un produit p</a:t>
            </a:r>
            <a:r>
              <a:rPr lang="fr-FR" sz="1600" b="1" dirty="0" smtClean="0">
                <a:solidFill>
                  <a:srgbClr val="0070C0"/>
                </a:solidFill>
              </a:rPr>
              <a:t>résenté en linéaire.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340768"/>
            <a:ext cx="6192687" cy="4640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002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15255</TotalTime>
  <Words>123</Words>
  <Application>Microsoft Office PowerPoint</Application>
  <PresentationFormat>Affichage à l'écran (4:3)</PresentationFormat>
  <Paragraphs>12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Utilisateur Windows</cp:lastModifiedBy>
  <cp:revision>298</cp:revision>
  <cp:lastPrinted>2016-02-08T19:41:58Z</cp:lastPrinted>
  <dcterms:created xsi:type="dcterms:W3CDTF">2014-03-07T09:21:22Z</dcterms:created>
  <dcterms:modified xsi:type="dcterms:W3CDTF">2019-02-21T18:36:14Z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398735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