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68" r:id="rId2"/>
    <p:sldId id="323" r:id="rId3"/>
    <p:sldId id="324" r:id="rId4"/>
    <p:sldId id="325" r:id="rId5"/>
    <p:sldId id="326" r:id="rId6"/>
    <p:sldId id="327" r:id="rId7"/>
    <p:sldId id="330" r:id="rId8"/>
    <p:sldId id="331" r:id="rId9"/>
    <p:sldId id="332" r:id="rId10"/>
    <p:sldId id="333" r:id="rId11"/>
    <p:sldId id="334" r:id="rId12"/>
    <p:sldId id="335" r:id="rId13"/>
    <p:sldId id="336" r:id="rId14"/>
    <p:sldId id="339" r:id="rId15"/>
    <p:sldId id="338" r:id="rId16"/>
    <p:sldId id="337" r:id="rId1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23/12/2019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23/12/2019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Houmet</a:t>
            </a:r>
            <a:r>
              <a:rPr lang="fr-FR" altLang="fr-FR" kern="0" dirty="0" smtClean="0"/>
              <a:t> Souk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3" Target="../media/image21.jpeg" Type="http://schemas.openxmlformats.org/officeDocument/2006/relationships/image"/><Relationship Id="rId2" Target="../media/image2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3" Target="../media/image23.jpeg" Type="http://schemas.openxmlformats.org/officeDocument/2006/relationships/image"/><Relationship Id="rId2" Target="../media/image2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3" Target="../media/image25.jpeg" Type="http://schemas.openxmlformats.org/officeDocument/2006/relationships/image"/><Relationship Id="rId2" Target="../media/image2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2" Target="../media/image2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2" Target="../media/image2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5.xml.rels><?xml version="1.0" encoding="UTF-8" standalone="yes" ?><Relationships xmlns="http://schemas.openxmlformats.org/package/2006/relationships"><Relationship Id="rId3" Target="../media/image29.jpeg" Type="http://schemas.openxmlformats.org/officeDocument/2006/relationships/image"/><Relationship Id="rId2" Target="../media/image2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6.xml.rels><?xml version="1.0" encoding="UTF-8" standalone="yes" ?><Relationships xmlns="http://schemas.openxmlformats.org/package/2006/relationships"><Relationship Id="rId2" Target="../media/image3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5.jpeg" Type="http://schemas.openxmlformats.org/officeDocument/2006/relationships/image"/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3" Target="../media/image17.jpeg" Type="http://schemas.openxmlformats.org/officeDocument/2006/relationships/image"/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3" Target="../media/image19.jpeg" Type="http://schemas.openxmlformats.org/officeDocument/2006/relationships/image"/><Relationship Id="rId2" Target="../media/image1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Houmet</a:t>
            </a:r>
            <a:r>
              <a:rPr lang="fr-FR" sz="3600" b="1" dirty="0" smtClean="0">
                <a:solidFill>
                  <a:srgbClr val="FFC000"/>
                </a:solidFill>
              </a:rPr>
              <a:t> Souk</a:t>
            </a:r>
          </a:p>
        </p:txBody>
      </p:sp>
      <p:sp>
        <p:nvSpPr>
          <p:cNvPr id="5" name="Rectangle 4"/>
          <p:cNvSpPr/>
          <p:nvPr/>
        </p:nvSpPr>
        <p:spPr>
          <a:xfrm>
            <a:off x="843616" y="5846299"/>
            <a:ext cx="2557110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21 novembre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6078" y="574659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Meriam</a:t>
            </a:r>
            <a:r>
              <a:rPr lang="fr-FR" sz="2000" b="1" dirty="0" smtClean="0">
                <a:solidFill>
                  <a:srgbClr val="000000"/>
                </a:solidFill>
              </a:rPr>
              <a:t>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6093296"/>
            <a:ext cx="734481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Ecaillement du meuble froid.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Condiment: Ecaillement de l’élément d’exposition.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268760"/>
            <a:ext cx="3686175" cy="453650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984" y="1268760"/>
            <a:ext cx="4032448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87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93296"/>
            <a:ext cx="734481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Réception/ poissonnerie: Dégivrage de la glace de l’étal de poisson au niveau du quai de réception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3686175" cy="460851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840" y="1354059"/>
            <a:ext cx="3996584" cy="4595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06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6237312"/>
            <a:ext cx="734481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Couloir chambres froides: Ecaillement du revêtement du sol.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3744416" cy="460851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2575" y="1352629"/>
            <a:ext cx="3977857" cy="4596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77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6237312"/>
            <a:ext cx="734481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Les caisses de pains sont souillées et défoncées.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340768"/>
            <a:ext cx="7200800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91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6165304"/>
            <a:ext cx="734481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Fromage: Manque d’indication des quantités des fromages LS sur les fiches de traçabilité.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340768"/>
            <a:ext cx="7056784" cy="46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12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84122" y="6093296"/>
            <a:ext cx="734481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Fromage: Egouttage du condensat à partir des meubles d’exposition; mise des torchons pour absorption.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412776"/>
            <a:ext cx="3686175" cy="432048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2763" y="1430747"/>
            <a:ext cx="3686175" cy="4302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22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6093296"/>
            <a:ext cx="734481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Vestiaires femmes: Présence de rouille sur le revêtement interne des casiers.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340768"/>
            <a:ext cx="6912768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53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60870" y="5805264"/>
            <a:ext cx="752755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Billot des viandes rouges fissuré et souillé.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Entreposage du matériel de découpe des viandes rouges au secteur de découpe volaille.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407738"/>
            <a:ext cx="3816424" cy="410445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6016" y="1412776"/>
            <a:ext cx="3672408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02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7873" y="6093296"/>
            <a:ext cx="7580721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Les autocontrôles de températures et de N/D du mois de novembre ne sont pas réalisés;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30412" y="1837941"/>
            <a:ext cx="4392489" cy="368617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4205077" y="1837940"/>
            <a:ext cx="4392489" cy="368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92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6165304"/>
            <a:ext cx="734481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La traçabilité de la boucherie n’est pas réalisée au mois de </a:t>
            </a:r>
            <a:r>
              <a:rPr lang="fr-FR" sz="1600" b="1" dirty="0" err="1" smtClean="0">
                <a:solidFill>
                  <a:srgbClr val="0070C0"/>
                </a:solidFill>
              </a:rPr>
              <a:t>nvemebre</a:t>
            </a:r>
            <a:r>
              <a:rPr lang="fr-FR" sz="1600" b="1" dirty="0" smtClean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412776"/>
            <a:ext cx="3686175" cy="460851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4247962" y="1880830"/>
            <a:ext cx="4608513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13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5805549"/>
            <a:ext cx="7344816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Entreposage du casse de viande rouge dans un chariot client non identifié.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Présence de piqûres de moisissures sur les instructions de la boucherie.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3744416" cy="432048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340768"/>
            <a:ext cx="3888432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96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93053" y="6021288"/>
            <a:ext cx="7695371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Oxydation du revêtement de la gaine de fabrique de glace.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Développement de la mousse sur l’étal d’exposition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3456384" cy="453650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3968" y="1340768"/>
            <a:ext cx="4104456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63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49280"/>
            <a:ext cx="734481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La liste des ingrédients indiquée sur l’étiquette d’origine ‘Pizza jambon’ n’est pas identique aux ingrédients disponibles.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3686175" cy="44644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9992" y="1340768"/>
            <a:ext cx="3974207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55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6093296"/>
            <a:ext cx="734481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Les caisses des emballages sont souillées.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Utilisation de pulvérisateur d’insecticide au laboratoire.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3528392" cy="460851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5976" y="1340768"/>
            <a:ext cx="4104456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79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6093296"/>
            <a:ext cx="734481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Absence d’étiquette sur un paquet de </a:t>
            </a:r>
            <a:r>
              <a:rPr lang="fr-FR" sz="1600" b="1" dirty="0" err="1" smtClean="0">
                <a:solidFill>
                  <a:srgbClr val="0070C0"/>
                </a:solidFill>
              </a:rPr>
              <a:t>makroudh</a:t>
            </a:r>
            <a:r>
              <a:rPr lang="fr-FR" sz="1600" b="1" dirty="0">
                <a:solidFill>
                  <a:srgbClr val="0070C0"/>
                </a:solidFill>
              </a:rPr>
              <a:t>.</a:t>
            </a:r>
            <a:endParaRPr lang="fr-FR" sz="1600" b="1" dirty="0" smtClean="0">
              <a:solidFill>
                <a:srgbClr val="0070C0"/>
              </a:solidFill>
            </a:endParaRPr>
          </a:p>
          <a:p>
            <a:r>
              <a:rPr lang="fr-FR" sz="1600" b="1" dirty="0" smtClean="0">
                <a:solidFill>
                  <a:srgbClr val="0070C0"/>
                </a:solidFill>
              </a:rPr>
              <a:t>Les paniers en rotin sont abimés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3686175" cy="44644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9992" y="1340768"/>
            <a:ext cx="3960440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69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20761</TotalTime>
  <Words>268</Words>
  <Application>Microsoft Office PowerPoint</Application>
  <PresentationFormat>Affichage à l'écran (4:3)</PresentationFormat>
  <Paragraphs>25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340</cp:revision>
  <cp:lastPrinted>2016-02-08T19:41:58Z</cp:lastPrinted>
  <dcterms:created xsi:type="dcterms:W3CDTF">2014-03-07T09:21:22Z</dcterms:created>
  <dcterms:modified xsi:type="dcterms:W3CDTF">2019-12-23T14:23:06Z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530274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