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314" r:id="rId3"/>
    <p:sldId id="349" r:id="rId4"/>
    <p:sldId id="346" r:id="rId5"/>
    <p:sldId id="284" r:id="rId6"/>
    <p:sldId id="348" r:id="rId7"/>
    <p:sldId id="335" r:id="rId8"/>
    <p:sldId id="336" r:id="rId9"/>
    <p:sldId id="350" r:id="rId10"/>
    <p:sldId id="351" r:id="rId11"/>
    <p:sldId id="352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Houmet</a:t>
            </a:r>
            <a:r>
              <a:rPr lang="fr-FR" altLang="fr-FR" kern="0" dirty="0" smtClean="0"/>
              <a:t> Souk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Houmet</a:t>
            </a:r>
            <a:r>
              <a:rPr lang="fr-FR" sz="3600" b="1" dirty="0" smtClean="0">
                <a:solidFill>
                  <a:srgbClr val="FFC000"/>
                </a:solidFill>
              </a:rPr>
              <a:t> Souk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8" y="5769676"/>
            <a:ext cx="261161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25 septembre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83692" y="6021288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 Décollement du revêtement du sol de la réserve.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5" y="1556792"/>
            <a:ext cx="7345189" cy="4132678"/>
          </a:xfrm>
        </p:spPr>
      </p:pic>
    </p:spTree>
    <p:extLst>
      <p:ext uri="{BB962C8B-B14F-4D97-AF65-F5344CB8AC3E}">
        <p14:creationId xmlns:p14="http://schemas.microsoft.com/office/powerpoint/2010/main" val="57360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489204" cy="4213706"/>
          </a:xfrm>
        </p:spPr>
      </p:pic>
      <p:sp>
        <p:nvSpPr>
          <p:cNvPr id="5" name="ZoneTexte 5"/>
          <p:cNvSpPr txBox="1"/>
          <p:nvPr/>
        </p:nvSpPr>
        <p:spPr>
          <a:xfrm>
            <a:off x="783692" y="6021288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 Installer des moustiquaires au niveau </a:t>
            </a:r>
            <a:r>
              <a:rPr lang="fr-FR" b="1" smtClean="0">
                <a:solidFill>
                  <a:srgbClr val="0070C0"/>
                </a:solidFill>
              </a:rPr>
              <a:t>des fenêtres.  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9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traiteur:</a:t>
            </a:r>
            <a:r>
              <a:rPr lang="fr-FR" sz="1600" b="1" dirty="0" smtClean="0">
                <a:solidFill>
                  <a:srgbClr val="0070C0"/>
                </a:solidFill>
              </a:rPr>
              <a:t>  Raboter la planche et remplacer le matériel défectueux..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" y="1412776"/>
            <a:ext cx="7131659" cy="4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7" y="6013794"/>
            <a:ext cx="7367989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Rayon poissonnerie:</a:t>
            </a:r>
            <a:r>
              <a:rPr lang="fr-FR" sz="1600" b="1" dirty="0" smtClean="0">
                <a:solidFill>
                  <a:srgbClr val="0070C0"/>
                </a:solidFill>
              </a:rPr>
              <a:t>  Eviter le stockage de l’emballage en chambre froide .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84013" cy="4267049"/>
          </a:xfrm>
        </p:spPr>
      </p:pic>
    </p:spTree>
    <p:extLst>
      <p:ext uri="{BB962C8B-B14F-4D97-AF65-F5344CB8AC3E}">
        <p14:creationId xmlns:p14="http://schemas.microsoft.com/office/powerpoint/2010/main" val="268850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661248"/>
            <a:ext cx="676875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Rayon boucherie:</a:t>
            </a:r>
            <a:r>
              <a:rPr lang="fr-FR" altLang="fr-FR" b="1" dirty="0" smtClean="0">
                <a:solidFill>
                  <a:srgbClr val="0070C0"/>
                </a:solidFill>
              </a:rPr>
              <a:t>  Fiche de traçabilité boucherie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altLang="fr-FR" b="1" dirty="0" smtClean="0">
                <a:solidFill>
                  <a:srgbClr val="0070C0"/>
                </a:solidFill>
              </a:rPr>
              <a:t> n’est pas complètement remplie.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9780" y="-231427"/>
            <a:ext cx="3857625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27784" y="1700808"/>
            <a:ext cx="1512168" cy="10081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 Rayon boucherie: Meuble volaille libre service écaillé.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11" y="1340768"/>
            <a:ext cx="7643591" cy="43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boucherie:</a:t>
            </a:r>
            <a:r>
              <a:rPr lang="fr-FR" b="1" dirty="0" smtClean="0">
                <a:solidFill>
                  <a:srgbClr val="0070C0"/>
                </a:solidFill>
              </a:rPr>
              <a:t>  Mise à la vente d’un poulet présentant des défauts de présentation (signes d’hémorragies sous cutanées).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8" y="1484784"/>
            <a:ext cx="7201173" cy="4051649"/>
          </a:xfrm>
        </p:spPr>
      </p:pic>
    </p:spTree>
    <p:extLst>
      <p:ext uri="{BB962C8B-B14F-4D97-AF65-F5344CB8AC3E}">
        <p14:creationId xmlns:p14="http://schemas.microsoft.com/office/powerpoint/2010/main" val="418007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 smtClean="0">
                <a:solidFill>
                  <a:srgbClr val="0070C0"/>
                </a:solidFill>
              </a:rPr>
              <a:t> Pistolet démonté au niveau de la centrale de nettoyage.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9" y="1340768"/>
            <a:ext cx="7643591" cy="430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FLEG: </a:t>
            </a:r>
            <a:r>
              <a:rPr lang="fr-FR" b="1" dirty="0" smtClean="0">
                <a:solidFill>
                  <a:srgbClr val="0070C0"/>
                </a:solidFill>
              </a:rPr>
              <a:t> Dégradation de l’état du mur de la chambre froide.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6" y="1412776"/>
            <a:ext cx="7452320" cy="4192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753133" y="602128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 Mise en vente de charcuterie dont la DLC est </a:t>
            </a:r>
            <a:r>
              <a:rPr lang="fr-FR" b="1" dirty="0" err="1" smtClean="0">
                <a:solidFill>
                  <a:srgbClr val="0070C0"/>
                </a:solidFill>
              </a:rPr>
              <a:t>éronnée</a:t>
            </a:r>
            <a:r>
              <a:rPr lang="fr-FR" b="1" dirty="0" smtClean="0">
                <a:solidFill>
                  <a:srgbClr val="0070C0"/>
                </a:solidFill>
              </a:rPr>
              <a:t> (DLC: 31 septembre 2018). 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" y="1412776"/>
            <a:ext cx="7793643" cy="4384994"/>
          </a:xfrm>
        </p:spPr>
      </p:pic>
      <p:sp>
        <p:nvSpPr>
          <p:cNvPr id="11" name="Oval 10"/>
          <p:cNvSpPr/>
          <p:nvPr/>
        </p:nvSpPr>
        <p:spPr>
          <a:xfrm>
            <a:off x="2771800" y="2708920"/>
            <a:ext cx="3168352" cy="15841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9357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15150</TotalTime>
  <Words>146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290</cp:revision>
  <cp:lastPrinted>2016-02-08T19:41:58Z</cp:lastPrinted>
  <dcterms:created xsi:type="dcterms:W3CDTF">2014-03-07T09:21:22Z</dcterms:created>
  <dcterms:modified xsi:type="dcterms:W3CDTF">2018-10-03T09:02:57Z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