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68" r:id="rId2"/>
    <p:sldId id="314" r:id="rId3"/>
    <p:sldId id="318" r:id="rId4"/>
    <p:sldId id="319" r:id="rId5"/>
    <p:sldId id="320" r:id="rId6"/>
    <p:sldId id="322" r:id="rId7"/>
    <p:sldId id="323" r:id="rId8"/>
    <p:sldId id="324" r:id="rId9"/>
    <p:sldId id="326" r:id="rId10"/>
    <p:sldId id="327" r:id="rId11"/>
    <p:sldId id="325" r:id="rId12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11/07/2018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11/07/2018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</a:t>
            </a:r>
            <a:r>
              <a:rPr lang="fr-FR" altLang="fr-FR" kern="0" dirty="0" err="1" smtClean="0"/>
              <a:t>Houmet</a:t>
            </a:r>
            <a:r>
              <a:rPr lang="fr-FR" altLang="fr-FR" kern="0" dirty="0" smtClean="0"/>
              <a:t> Souk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 ?><Relationships xmlns="http://schemas.openxmlformats.org/package/2006/relationships"><Relationship Id="rId2" Target="../media/image1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11.xml.rels><?xml version="1.0" encoding="UTF-8" standalone="yes" ?><Relationships xmlns="http://schemas.openxmlformats.org/package/2006/relationships"><Relationship Id="rId3" Target="../media/image17.jpeg" Type="http://schemas.openxmlformats.org/officeDocument/2006/relationships/image"/><Relationship Id="rId2" Target="../media/image1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2.xml.rels><?xml version="1.0" encoding="UTF-8" standalone="yes" ?><Relationships xmlns="http://schemas.openxmlformats.org/package/2006/relationships"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2" Target="../media/image5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2" Target="../media/image6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2" Target="../media/image7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6.xml.rels><?xml version="1.0" encoding="UTF-8" standalone="yes" ?><Relationships xmlns="http://schemas.openxmlformats.org/package/2006/relationships"><Relationship Id="rId2" Target="../media/image8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7.xml.rels><?xml version="1.0" encoding="UTF-8" standalone="yes" ?><Relationships xmlns="http://schemas.openxmlformats.org/package/2006/relationships"><Relationship Id="rId3" Target="../media/image10.jpeg" Type="http://schemas.openxmlformats.org/officeDocument/2006/relationships/image"/><Relationship Id="rId2" Target="../media/image9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8.xml.rels><?xml version="1.0" encoding="UTF-8" standalone="yes" ?><Relationships xmlns="http://schemas.openxmlformats.org/package/2006/relationships"><Relationship Id="rId3" Target="../media/image12.jpeg" Type="http://schemas.openxmlformats.org/officeDocument/2006/relationships/image"/><Relationship Id="rId2" Target="../media/image11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9.xml.rels><?xml version="1.0" encoding="UTF-8" standalone="yes" ?><Relationships xmlns="http://schemas.openxmlformats.org/package/2006/relationships"><Relationship Id="rId3" Target="../media/image14.jpeg" Type="http://schemas.openxmlformats.org/officeDocument/2006/relationships/image"/><Relationship Id="rId2" Target="../media/image13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Houmet</a:t>
            </a:r>
            <a:r>
              <a:rPr lang="fr-FR" sz="3600" b="1" dirty="0" smtClean="0">
                <a:solidFill>
                  <a:srgbClr val="FFC000"/>
                </a:solidFill>
              </a:rPr>
              <a:t> Souk</a:t>
            </a:r>
          </a:p>
        </p:txBody>
      </p:sp>
      <p:sp>
        <p:nvSpPr>
          <p:cNvPr id="5" name="Rectangle 4"/>
          <p:cNvSpPr/>
          <p:nvPr/>
        </p:nvSpPr>
        <p:spPr>
          <a:xfrm>
            <a:off x="1019532" y="5769676"/>
            <a:ext cx="1795684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26 juin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86078" y="5746593"/>
            <a:ext cx="34948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	Meriam CHOUCHENE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04690" y="6165304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FLEG: présence de fientes d’oiseaux sur les murs de la réserve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412776"/>
            <a:ext cx="7272808" cy="4536504"/>
          </a:xfrm>
          <a:prstGeom prst="rect">
            <a:avLst/>
          </a:prstGeom>
        </p:spPr>
      </p:pic>
      <p:cxnSp>
        <p:nvCxnSpPr>
          <p:cNvPr id="7" name="Connecteur droit avec flèche 6"/>
          <p:cNvCxnSpPr/>
          <p:nvPr/>
        </p:nvCxnSpPr>
        <p:spPr>
          <a:xfrm>
            <a:off x="2843808" y="2564904"/>
            <a:ext cx="1656184" cy="6480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1014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19571" y="5747144"/>
            <a:ext cx="7740861" cy="1077218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Gestion déchet: le local prévu pour stockage déchets est utilisé pour les produits casse et les huiles usagées. Ce local n’est pas adapté pour entreposage des bennes à ordures.  Les bennes sont placées dans la zone de réception.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94" y="1124744"/>
            <a:ext cx="4392488" cy="446449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4008" y="1124744"/>
            <a:ext cx="4133615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6324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5949280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Souillures persistantes sur le panier de la friteuse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412776"/>
            <a:ext cx="7200800" cy="4149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31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99592" y="6165304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Boucherie: Entreposage des emballages dans le local déchets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340768"/>
            <a:ext cx="7416824" cy="4293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304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5949280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Boucherie: Entreposage d’une trancheuse en panne dans le laboratoire sans identification ni protection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1340768"/>
            <a:ext cx="7200800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5379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5877272"/>
            <a:ext cx="7606628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Poissonnerie: entreposage du seau rempli de glace destinée au ravitaillement de l’étal à même le sol. La manche de la pelle à glace est démontée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1412776"/>
            <a:ext cx="7606628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685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6309320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Poissonnerie: Présence de rouille sur la gaine de fabrique de glace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0473" y="1413792"/>
            <a:ext cx="6800850" cy="4535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023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6093296"/>
            <a:ext cx="7606628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PLS: présence de piqûres de moisissures sur les revêtements des meubles yaourts et les portes étiquettes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1412776"/>
            <a:ext cx="4392488" cy="439248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3681" y="1412776"/>
            <a:ext cx="3868799" cy="4392488"/>
          </a:xfrm>
          <a:prstGeom prst="rect">
            <a:avLst/>
          </a:prstGeom>
        </p:spPr>
      </p:pic>
      <p:cxnSp>
        <p:nvCxnSpPr>
          <p:cNvPr id="6" name="Connecteur droit avec flèche 5"/>
          <p:cNvCxnSpPr/>
          <p:nvPr/>
        </p:nvCxnSpPr>
        <p:spPr>
          <a:xfrm>
            <a:off x="611560" y="1844824"/>
            <a:ext cx="864096" cy="5040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Connecteur droit avec flèche 6"/>
          <p:cNvCxnSpPr/>
          <p:nvPr/>
        </p:nvCxnSpPr>
        <p:spPr>
          <a:xfrm>
            <a:off x="4754888" y="2708920"/>
            <a:ext cx="864096" cy="5040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7768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237312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Boulangerie: Les paniers en rotin sont usés et troués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1132442"/>
            <a:ext cx="3694605" cy="4816837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5441" y="1124743"/>
            <a:ext cx="4745031" cy="4824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36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5949280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Pâtisserie/ PLS: présence excessive de givre, revêtement du sol écaillé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340768"/>
            <a:ext cx="3960440" cy="439248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0032" y="1340768"/>
            <a:ext cx="3888432" cy="4392488"/>
          </a:xfrm>
          <a:prstGeom prst="rect">
            <a:avLst/>
          </a:prstGeom>
        </p:spPr>
      </p:pic>
      <p:cxnSp>
        <p:nvCxnSpPr>
          <p:cNvPr id="10" name="Connecteur droit avec flèche 9"/>
          <p:cNvCxnSpPr/>
          <p:nvPr/>
        </p:nvCxnSpPr>
        <p:spPr>
          <a:xfrm>
            <a:off x="395536" y="2852936"/>
            <a:ext cx="720080" cy="432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8424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11707</TotalTime>
  <Words>177</Words>
  <Application>Microsoft Office PowerPoint</Application>
  <PresentationFormat>Affichage à l'écran (4:3)</PresentationFormat>
  <Paragraphs>14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282</cp:revision>
  <cp:lastPrinted>2016-02-08T19:41:58Z</cp:lastPrinted>
  <dcterms:created xsi:type="dcterms:W3CDTF">2014-03-07T09:21:22Z</dcterms:created>
  <dcterms:modified xsi:type="dcterms:W3CDTF">2018-07-11T13:37:19Z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589904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