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handoutMasterIdLst>
    <p:handoutMasterId r:id="rId9"/>
  </p:handoutMasterIdLst>
  <p:sldIdLst>
    <p:sldId id="268" r:id="rId2"/>
    <p:sldId id="314" r:id="rId3"/>
    <p:sldId id="346" r:id="rId4"/>
    <p:sldId id="284" r:id="rId5"/>
    <p:sldId id="335" r:id="rId6"/>
    <p:sldId id="336" r:id="rId7"/>
  </p:sldIdLst>
  <p:sldSz cx="9144000" cy="6858000" type="screen4x3"/>
  <p:notesSz cx="7099300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434" autoAdjust="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1" d="100"/>
          <a:sy n="51" d="100"/>
        </p:scale>
        <p:origin x="2928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DD75BE-A253-4075-9244-AB0F539C32DC}" type="datetimeFigureOut">
              <a:rPr lang="fr-FR" smtClean="0"/>
              <a:pPr/>
              <a:t>29/06/2018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A9904D-C2F3-42BC-8C5E-D7064A081D63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305510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1138" y="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7FCC72-1B1D-41CC-9624-805D9245AC99}" type="datetimeFigureOut">
              <a:rPr lang="fr-FR" smtClean="0"/>
              <a:pPr/>
              <a:t>29/06/2018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46188" y="1279525"/>
            <a:ext cx="4606925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09613" y="4926013"/>
            <a:ext cx="5680075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1138" y="9721850"/>
            <a:ext cx="3076575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4350E03-ECC6-40C0-B54E-8EAEE584575B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268589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6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20" y="333415"/>
            <a:ext cx="1979613" cy="56610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11188" y="333415"/>
            <a:ext cx="5789612" cy="56610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graphique ou organigramme hiérarchi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graphique SmartArt 2"/>
          <p:cNvSpPr>
            <a:spLocks noGrp="1"/>
          </p:cNvSpPr>
          <p:nvPr>
            <p:ph type="dgm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graphique SmartArt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tablea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ableau 2"/>
          <p:cNvSpPr>
            <a:spLocks noGrp="1"/>
          </p:cNvSpPr>
          <p:nvPr>
            <p:ph type="tbl" idx="1"/>
          </p:nvPr>
        </p:nvSpPr>
        <p:spPr>
          <a:xfrm>
            <a:off x="611188" y="1484315"/>
            <a:ext cx="7921625" cy="4510087"/>
          </a:xfrm>
        </p:spPr>
        <p:txBody>
          <a:bodyPr/>
          <a:lstStyle/>
          <a:p>
            <a:pPr lvl="0"/>
            <a:r>
              <a:rPr lang="fr-FR" noProof="0" smtClean="0"/>
              <a:t>Cliquez sur l'icône pour ajouter un tableau</a:t>
            </a:r>
            <a:endParaRPr lang="fr-FR" noProof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4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611188" y="1484315"/>
            <a:ext cx="3884612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20" y="1484315"/>
            <a:ext cx="3884613" cy="45100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11969" y="1416053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605139" y="11967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3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fr-FR" noProof="0" smtClean="0"/>
              <a:t>Cliquez sur l'icône pour ajouter une image</a:t>
            </a:r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ChangeArrowheads="1"/>
          </p:cNvSpPr>
          <p:nvPr/>
        </p:nvSpPr>
        <p:spPr bwMode="auto">
          <a:xfrm>
            <a:off x="0" y="0"/>
            <a:ext cx="611066" cy="6858000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67" name="Rectangle 3"/>
          <p:cNvSpPr>
            <a:spLocks noChangeArrowheads="1"/>
          </p:cNvSpPr>
          <p:nvPr/>
        </p:nvSpPr>
        <p:spPr bwMode="auto">
          <a:xfrm>
            <a:off x="323850" y="1077913"/>
            <a:ext cx="8820150" cy="215900"/>
          </a:xfrm>
          <a:prstGeom prst="rect">
            <a:avLst/>
          </a:prstGeom>
          <a:solidFill>
            <a:srgbClr val="C0C0C0">
              <a:alpha val="57001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92872" name="Rectangle 8"/>
          <p:cNvSpPr>
            <a:spLocks noChangeArrowheads="1"/>
          </p:cNvSpPr>
          <p:nvPr/>
        </p:nvSpPr>
        <p:spPr bwMode="auto">
          <a:xfrm>
            <a:off x="8532936" y="188914"/>
            <a:ext cx="312126" cy="6480175"/>
          </a:xfrm>
          <a:prstGeom prst="rect">
            <a:avLst/>
          </a:prstGeom>
          <a:solidFill>
            <a:srgbClr val="FFCC00">
              <a:alpha val="69000"/>
            </a:srgbClr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0" hangingPunct="0">
              <a:defRPr/>
            </a:pPr>
            <a:endParaRPr lang="fr-FR" b="1" dirty="0">
              <a:latin typeface="Century Gothic" pitchFamily="34" charset="0"/>
              <a:cs typeface="Arial" charset="0"/>
            </a:endParaRPr>
          </a:p>
        </p:txBody>
      </p:sp>
      <p:sp>
        <p:nvSpPr>
          <p:cNvPr id="2053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611066" y="1484314"/>
            <a:ext cx="7921869" cy="451008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84774" tIns="42387" rIns="84774" bIns="4238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</a:p>
        </p:txBody>
      </p:sp>
      <p:pic>
        <p:nvPicPr>
          <p:cNvPr id="2055" name="Picture 23" descr="LOGO_QLC"/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0" y="0"/>
            <a:ext cx="1619250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0"/>
          <p:cNvPicPr>
            <a:picLocks noChangeAspect="1" noChangeArrowheads="1"/>
          </p:cNvPicPr>
          <p:nvPr/>
        </p:nvPicPr>
        <p:blipFill>
          <a:blip r:embed="rId17"/>
          <a:srcRect/>
          <a:stretch>
            <a:fillRect/>
          </a:stretch>
        </p:blipFill>
        <p:spPr bwMode="auto">
          <a:xfrm>
            <a:off x="0" y="0"/>
            <a:ext cx="2133600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Image 10" descr="http://www.servi.com.tn/static/upload/748daf0152b74bf124be98188d120343.png"/>
          <p:cNvPicPr>
            <a:picLocks noChangeAspect="1" noChangeArrowheads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106" y="-27384"/>
            <a:ext cx="1691894" cy="10798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Rectangle 11"/>
          <p:cNvSpPr txBox="1">
            <a:spLocks noChangeArrowheads="1"/>
          </p:cNvSpPr>
          <p:nvPr userDrawn="1"/>
        </p:nvSpPr>
        <p:spPr bwMode="auto">
          <a:xfrm>
            <a:off x="1691680" y="209551"/>
            <a:ext cx="5760426" cy="542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84764" tIns="42382" rIns="84764" bIns="42382" numCol="1" anchor="ctr" anchorCtr="0" compatLnSpc="1">
            <a:prstTxWarp prst="textNoShape">
              <a:avLst/>
            </a:prstTxWarp>
          </a:bodyPr>
          <a:lstStyle>
            <a:lvl1pPr algn="ctr" rtl="0" eaLnBrk="1" fontAlgn="base" hangingPunct="1">
              <a:spcBef>
                <a:spcPct val="0"/>
              </a:spcBef>
              <a:spcAft>
                <a:spcPct val="0"/>
              </a:spcAft>
              <a:defRPr sz="2600" b="1" baseline="0">
                <a:solidFill>
                  <a:srgbClr val="3333FF"/>
                </a:solidFill>
                <a:latin typeface="+mj-lt"/>
                <a:ea typeface="+mj-ea"/>
                <a:cs typeface="+mj-cs"/>
              </a:defRPr>
            </a:lvl1pPr>
            <a:lvl2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2pPr>
            <a:lvl3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3pPr>
            <a:lvl4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4pPr>
            <a:lvl5pPr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5pPr>
            <a:lvl6pPr marL="4572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6pPr>
            <a:lvl7pPr marL="9144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7pPr>
            <a:lvl8pPr marL="13716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8pPr>
            <a:lvl9pPr marL="1828800" algn="l" rtl="0" eaLnBrk="1" fontAlgn="base" hangingPunct="1">
              <a:spcBef>
                <a:spcPct val="0"/>
              </a:spcBef>
              <a:spcAft>
                <a:spcPct val="0"/>
              </a:spcAft>
              <a:defRPr sz="2600" b="1">
                <a:solidFill>
                  <a:srgbClr val="3333FF"/>
                </a:solidFill>
                <a:latin typeface="Tempus Sans ITC" pitchFamily="82" charset="0"/>
                <a:cs typeface="Arial" charset="0"/>
              </a:defRPr>
            </a:lvl9pPr>
          </a:lstStyle>
          <a:p>
            <a:r>
              <a:rPr lang="fr-FR" altLang="fr-FR" kern="0" dirty="0" smtClean="0"/>
              <a:t>Audit Magasin: CM </a:t>
            </a:r>
            <a:r>
              <a:rPr lang="fr-FR" altLang="fr-FR" kern="0" dirty="0" err="1" smtClean="0"/>
              <a:t>Houmet</a:t>
            </a:r>
            <a:r>
              <a:rPr lang="fr-FR" altLang="fr-FR" kern="0" dirty="0" smtClean="0"/>
              <a:t> Souk</a:t>
            </a:r>
            <a:endParaRPr lang="fr-FR" altLang="fr-FR" kern="0" baseline="0" dirty="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</p:sldLayoutIdLst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2600" b="1" baseline="0">
          <a:solidFill>
            <a:srgbClr val="3333FF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600" b="1">
          <a:solidFill>
            <a:srgbClr val="3333FF"/>
          </a:solidFill>
          <a:latin typeface="Tempus Sans ITC" pitchFamily="82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003399"/>
        </a:buClr>
        <a:buSzPct val="9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pitchFamily="2" charset="2"/>
        <a:buChar char="n"/>
        <a:defRPr sz="22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1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>
            <p:custDataLst>
              <p:tags r:id="rId1"/>
            </p:custDataLst>
          </p:nvPr>
        </p:nvSpPr>
        <p:spPr>
          <a:xfrm>
            <a:off x="827584" y="2420888"/>
            <a:ext cx="7488832" cy="1944216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Audit Carrefour</a:t>
            </a:r>
          </a:p>
          <a:p>
            <a:pPr algn="ctr">
              <a:lnSpc>
                <a:spcPct val="150000"/>
              </a:lnSpc>
            </a:pPr>
            <a:r>
              <a:rPr lang="fr-FR" sz="3600" b="1" dirty="0" smtClean="0">
                <a:solidFill>
                  <a:srgbClr val="FFC000"/>
                </a:solidFill>
              </a:rPr>
              <a:t>Magasin: </a:t>
            </a:r>
            <a:r>
              <a:rPr lang="fr-FR" sz="3600" b="1" dirty="0" err="1" smtClean="0">
                <a:solidFill>
                  <a:srgbClr val="FFC000"/>
                </a:solidFill>
              </a:rPr>
              <a:t>Houmet</a:t>
            </a:r>
            <a:r>
              <a:rPr lang="fr-FR" sz="3600" b="1" dirty="0" smtClean="0">
                <a:solidFill>
                  <a:srgbClr val="FFC000"/>
                </a:solidFill>
              </a:rPr>
              <a:t> Souk</a:t>
            </a:r>
          </a:p>
        </p:txBody>
      </p:sp>
      <p:sp>
        <p:nvSpPr>
          <p:cNvPr id="5" name="Rectangle 4"/>
          <p:cNvSpPr/>
          <p:nvPr/>
        </p:nvSpPr>
        <p:spPr>
          <a:xfrm>
            <a:off x="943389" y="5769676"/>
            <a:ext cx="1947969" cy="50783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fr-FR" b="1" dirty="0">
                <a:solidFill>
                  <a:srgbClr val="000000"/>
                </a:solidFill>
              </a:rPr>
              <a:t>Le </a:t>
            </a:r>
            <a:r>
              <a:rPr lang="fr-FR" b="1" dirty="0" smtClean="0">
                <a:solidFill>
                  <a:srgbClr val="000000"/>
                </a:solidFill>
              </a:rPr>
              <a:t>07 mars 2018</a:t>
            </a:r>
            <a:endParaRPr lang="fr-FR" sz="2000" b="1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845662" y="5746593"/>
            <a:ext cx="2435283" cy="55399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solidFill>
              <a:srgbClr val="00B0F0"/>
            </a:solidFill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none">
            <a:spAutoFit/>
          </a:bodyPr>
          <a:lstStyle/>
          <a:p>
            <a:pPr algn="r">
              <a:lnSpc>
                <a:spcPct val="150000"/>
              </a:lnSpc>
            </a:pPr>
            <a:r>
              <a:rPr lang="fr-FR" sz="2000" b="1" dirty="0" smtClean="0">
                <a:solidFill>
                  <a:srgbClr val="000000"/>
                </a:solidFill>
              </a:rPr>
              <a:t>Dr. Hatem  KARAA</a:t>
            </a:r>
          </a:p>
        </p:txBody>
      </p:sp>
    </p:spTree>
    <p:extLst>
      <p:ext uri="{BB962C8B-B14F-4D97-AF65-F5344CB8AC3E}">
        <p14:creationId xmlns:p14="http://schemas.microsoft.com/office/powerpoint/2010/main" val="107614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827584" y="5949280"/>
            <a:ext cx="7606628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Réserve:</a:t>
            </a:r>
            <a:r>
              <a:rPr lang="fr-FR" sz="1600" b="1" dirty="0" smtClean="0">
                <a:solidFill>
                  <a:srgbClr val="0070C0"/>
                </a:solidFill>
              </a:rPr>
              <a:t>  Revoir l’état du sol de la réserve. 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738" y="1412776"/>
            <a:ext cx="7452320" cy="41929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5318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86204" y="5517232"/>
            <a:ext cx="7028944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altLang="fr-FR" b="1" u="sng" dirty="0" smtClean="0">
                <a:solidFill>
                  <a:srgbClr val="0070C0"/>
                </a:solidFill>
              </a:rPr>
              <a:t>Boucherie:</a:t>
            </a:r>
            <a:r>
              <a:rPr lang="fr-FR" altLang="fr-FR" b="1" dirty="0" smtClean="0">
                <a:solidFill>
                  <a:srgbClr val="0070C0"/>
                </a:solidFill>
              </a:rPr>
              <a:t>  Traces de rouille sur le poste lave mains de la boucherie.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204" y="1144654"/>
            <a:ext cx="7515608" cy="422856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927608" y="5949280"/>
            <a:ext cx="7468294" cy="338554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sz="1600" b="1" u="sng" dirty="0" smtClean="0">
                <a:solidFill>
                  <a:srgbClr val="0070C0"/>
                </a:solidFill>
              </a:rPr>
              <a:t>Rayon Boucherie: </a:t>
            </a:r>
            <a:r>
              <a:rPr lang="fr-FR" sz="1600" b="1" dirty="0" smtClean="0">
                <a:solidFill>
                  <a:srgbClr val="0070C0"/>
                </a:solidFill>
              </a:rPr>
              <a:t> Traces de rouille sur le panneau de la chambre froide.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558" y="1340768"/>
            <a:ext cx="7668344" cy="43144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361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oneTexte 3"/>
          <p:cNvSpPr txBox="1"/>
          <p:nvPr/>
        </p:nvSpPr>
        <p:spPr>
          <a:xfrm>
            <a:off x="815082" y="5733256"/>
            <a:ext cx="7460902" cy="646331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0070C0"/>
                </a:solidFill>
              </a:rPr>
              <a:t>Poissonnerie: Prévoir le rabotage de la planche de la poissonnerie.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0650" y="1484784"/>
            <a:ext cx="7092280" cy="39903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218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oneTexte 5"/>
          <p:cNvSpPr txBox="1"/>
          <p:nvPr/>
        </p:nvSpPr>
        <p:spPr>
          <a:xfrm>
            <a:off x="855514" y="5951021"/>
            <a:ext cx="7460902" cy="369332"/>
          </a:xfrm>
          <a:prstGeom prst="rect">
            <a:avLst/>
          </a:prstGeom>
          <a:solidFill>
            <a:srgbClr val="FFFF00"/>
          </a:solidFill>
          <a:ln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fr-FR" b="1" u="sng" dirty="0" smtClean="0">
                <a:solidFill>
                  <a:srgbClr val="0070C0"/>
                </a:solidFill>
              </a:rPr>
              <a:t>Rayon Poissonnerie: </a:t>
            </a:r>
            <a:r>
              <a:rPr lang="fr-FR" b="1" dirty="0">
                <a:solidFill>
                  <a:srgbClr val="0070C0"/>
                </a:solidFill>
              </a:rPr>
              <a:t> </a:t>
            </a:r>
            <a:r>
              <a:rPr lang="fr-FR" b="1" dirty="0" smtClean="0">
                <a:solidFill>
                  <a:srgbClr val="0070C0"/>
                </a:solidFill>
              </a:rPr>
              <a:t>Lave mains à ouverture </a:t>
            </a:r>
            <a:r>
              <a:rPr lang="fr-FR" b="1" smtClean="0">
                <a:solidFill>
                  <a:srgbClr val="0070C0"/>
                </a:solidFill>
              </a:rPr>
              <a:t>manuelle. </a:t>
            </a:r>
            <a:endParaRPr lang="fr-FR" b="1" dirty="0" smtClean="0">
              <a:solidFill>
                <a:srgbClr val="0070C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186" y="1340768"/>
            <a:ext cx="7899557" cy="444458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UM" val="2"/>
</p:tagLst>
</file>

<file path=ppt/theme/theme1.xml><?xml version="1.0" encoding="utf-8"?>
<a:theme xmlns:a="http://schemas.openxmlformats.org/drawingml/2006/main" name="Thème1">
  <a:themeElements>
    <a:clrScheme name="Couche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Couches">
      <a:majorFont>
        <a:latin typeface="Tempus Sans ITC"/>
        <a:ea typeface=""/>
        <a:cs typeface="Arial"/>
      </a:majorFont>
      <a:minorFont>
        <a:latin typeface="Century Gothic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ouche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uche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uche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11614</TotalTime>
  <Words>73</Words>
  <Application>Microsoft Office PowerPoint</Application>
  <PresentationFormat>Affichage à l'écran (4:3)</PresentationFormat>
  <Paragraphs>9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2" baseType="lpstr">
      <vt:lpstr>Arial</vt:lpstr>
      <vt:lpstr>Calibri</vt:lpstr>
      <vt:lpstr>Century Gothic</vt:lpstr>
      <vt:lpstr>Tempus Sans ITC</vt:lpstr>
      <vt:lpstr>Wingdings</vt:lpstr>
      <vt:lpstr>Thème1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Quali-Consult</dc:creator>
  <cp:keywords>Carrefour</cp:keywords>
  <cp:lastModifiedBy>Quali-Consult</cp:lastModifiedBy>
  <cp:revision>277</cp:revision>
  <cp:lastPrinted>2016-02-08T19:41:58Z</cp:lastPrinted>
  <dcterms:created xsi:type="dcterms:W3CDTF">2014-03-07T09:21:22Z</dcterms:created>
  <dcterms:modified xsi:type="dcterms:W3CDTF">2018-06-29T15:33:14Z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685961</vt:lpwstr>
  </property>
  <property fmtid="{D5CDD505-2E9C-101B-9397-08002B2CF9AE}" pid="3" name="NXPowerLiteSettings">
    <vt:lpwstr>F7000400038000</vt:lpwstr>
  </property>
  <property fmtid="{D5CDD505-2E9C-101B-9397-08002B2CF9AE}" pid="4" name="NXPowerLiteVersion">
    <vt:lpwstr>D6.1.0</vt:lpwstr>
  </property>
</Properties>
</file>