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314" r:id="rId3"/>
    <p:sldId id="325" r:id="rId4"/>
    <p:sldId id="315" r:id="rId5"/>
    <p:sldId id="316" r:id="rId6"/>
    <p:sldId id="324" r:id="rId7"/>
    <p:sldId id="318" r:id="rId8"/>
    <p:sldId id="321" r:id="rId9"/>
    <p:sldId id="323" r:id="rId10"/>
    <p:sldId id="322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27/12/2018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27/12/2018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Houmet</a:t>
            </a:r>
            <a:r>
              <a:rPr lang="fr-FR" altLang="fr-FR" kern="0" dirty="0" smtClean="0"/>
              <a:t> Souk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Houmet</a:t>
            </a:r>
            <a:r>
              <a:rPr lang="fr-FR" sz="3600" b="1" dirty="0" smtClean="0">
                <a:solidFill>
                  <a:srgbClr val="FFC000"/>
                </a:solidFill>
              </a:rPr>
              <a:t> Souk</a:t>
            </a:r>
          </a:p>
        </p:txBody>
      </p:sp>
      <p:sp>
        <p:nvSpPr>
          <p:cNvPr id="5" name="Rectangle 4"/>
          <p:cNvSpPr/>
          <p:nvPr/>
        </p:nvSpPr>
        <p:spPr>
          <a:xfrm>
            <a:off x="827584" y="5846299"/>
            <a:ext cx="2589170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18 décembre</a:t>
            </a:r>
            <a:r>
              <a:rPr lang="fr-FR" b="1" dirty="0" smtClean="0">
                <a:solidFill>
                  <a:srgbClr val="000000"/>
                </a:solidFill>
              </a:rPr>
              <a:t> </a:t>
            </a:r>
            <a:r>
              <a:rPr lang="fr-FR" b="1" dirty="0" smtClean="0">
                <a:solidFill>
                  <a:srgbClr val="000000"/>
                </a:solidFill>
              </a:rPr>
              <a:t>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Gestion </a:t>
            </a:r>
            <a:r>
              <a:rPr lang="fr-FR" sz="1600" b="1" dirty="0">
                <a:solidFill>
                  <a:srgbClr val="0070C0"/>
                </a:solidFill>
              </a:rPr>
              <a:t>de déchets: Poubelles maintenues dans la zone de réception en l'absence d'un local adapté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344816" cy="4247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11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04690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la douchette de la plonge est démontée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84784"/>
            <a:ext cx="7272808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Boucherie; Présence de piqûres de moisissures sur les bacs en inox prêts à l’utilisation.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12776"/>
            <a:ext cx="7462612" cy="4347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21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84415" y="6021288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la liste des ingrédients UHD est partiellement lisible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042" y="1484784"/>
            <a:ext cx="7457374" cy="41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2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FLEG: La date d'expiration du produit de nettoyage des palettes '</a:t>
            </a:r>
            <a:r>
              <a:rPr lang="fr-FR" sz="1600" b="1" dirty="0" err="1">
                <a:solidFill>
                  <a:srgbClr val="0070C0"/>
                </a:solidFill>
              </a:rPr>
              <a:t>Deptal</a:t>
            </a:r>
            <a:r>
              <a:rPr lang="fr-FR" sz="1600" b="1" dirty="0">
                <a:solidFill>
                  <a:srgbClr val="0070C0"/>
                </a:solidFill>
              </a:rPr>
              <a:t> MCL' est dépassée (DE 10/12/2018)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1026" name="Picture 2" descr="https://scontent.ftun2-1.fna.fbcdn.net/v/t1.15752-9/49459779_311974952776447_4516191522294595584_n.jpg?_nc_cat=106&amp;_nc_ht=scontent.ftun2-1.fna&amp;oh=fb3f8cada105c5fc41a3961c5a9499d1&amp;oe=5C9280F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12776"/>
            <a:ext cx="7272808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786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Poissonnerie: Présence de rouille sur les parois internes de la fabrique de glace.</a:t>
            </a:r>
            <a:endParaRPr b="1" dirty="0" lang="fr-FR" smtClean="0" sz="1600">
              <a:solidFill>
                <a:srgbClr val="0070C0"/>
              </a:solidFill>
            </a:endParaRPr>
          </a:p>
        </p:txBody>
      </p:sp>
      <p:pic>
        <p:nvPicPr>
          <p:cNvPr descr="https://scontent.ftun2-1.fna.fbcdn.net/v/t1.15752-9/48429671_1462474483882978_5847522257525538816_n.jpg?_nc_cat=106&amp;_nc_ht=scontent.ftun2-1.fna&amp;oh=807a6a3c6002974be78ccb4783665fda&amp;oe=5C9C623F" id="2050" name="Picture 2"/>
          <p:cNvPicPr>
            <a:picLocks noChangeArrowheads="1"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0"/>
          <a:stretch/>
        </p:blipFill>
        <p:spPr bwMode="auto">
          <a:xfrm>
            <a:off x="1043608" y="1412776"/>
            <a:ext cx="7056784" cy="4274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490043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>
                <a:solidFill>
                  <a:srgbClr val="0070C0"/>
                </a:solidFill>
              </a:rPr>
              <a:t>PLS: Ecaillement du revêtement du sol en face de la chambre froide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84784"/>
            <a:ext cx="7200800" cy="4247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57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6021288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Zone réception: la porte manque d’étanchéité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40160"/>
            <a:ext cx="7344816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44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165304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Quai de réception: Ecaillement du revêtement du sol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12776"/>
            <a:ext cx="7200800" cy="446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02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15232</TotalTime>
  <Words>128</Words>
  <Application>Microsoft Office PowerPoint</Application>
  <PresentationFormat>Affichage à l'écran (4:3)</PresentationFormat>
  <Paragraphs>13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294</cp:revision>
  <cp:lastPrinted>2016-02-08T19:41:58Z</cp:lastPrinted>
  <dcterms:created xsi:type="dcterms:W3CDTF">2014-03-07T09:21:22Z</dcterms:created>
  <dcterms:modified xsi:type="dcterms:W3CDTF">2018-12-27T11:28:25Z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398735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