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4"/>
  </p:notesMasterIdLst>
  <p:handoutMasterIdLst>
    <p:handoutMasterId r:id="rId15"/>
  </p:handoutMasterIdLst>
  <p:sldIdLst>
    <p:sldId id="268" r:id="rId3"/>
    <p:sldId id="454" r:id="rId4"/>
    <p:sldId id="455" r:id="rId5"/>
    <p:sldId id="456" r:id="rId6"/>
    <p:sldId id="457" r:id="rId7"/>
    <p:sldId id="458" r:id="rId8"/>
    <p:sldId id="459" r:id="rId9"/>
    <p:sldId id="460" r:id="rId10"/>
    <p:sldId id="461" r:id="rId11"/>
    <p:sldId id="462" r:id="rId12"/>
    <p:sldId id="463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65" d="100"/>
          <a:sy n="65" d="100"/>
        </p:scale>
        <p:origin x="14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12/09/2019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12/09/2019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Centre</a:t>
            </a:r>
            <a:r>
              <a:rPr lang="fr-FR" altLang="fr-FR" kern="0" baseline="0" dirty="0" smtClean="0"/>
              <a:t> Urbain Nord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Grombalia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Grombalia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21736" y="5755322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28/08/2019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8405" y="5691474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4032448" cy="5376598"/>
          </a:xfrm>
        </p:spPr>
      </p:pic>
      <p:sp>
        <p:nvSpPr>
          <p:cNvPr id="4" name="ZoneTexte 3"/>
          <p:cNvSpPr txBox="1"/>
          <p:nvPr/>
        </p:nvSpPr>
        <p:spPr>
          <a:xfrm>
            <a:off x="4747266" y="4101075"/>
            <a:ext cx="371316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le linéaire des produits surgelés est sale</a:t>
            </a:r>
          </a:p>
        </p:txBody>
      </p:sp>
    </p:spTree>
    <p:extLst>
      <p:ext uri="{BB962C8B-B14F-4D97-AF65-F5344CB8AC3E}">
        <p14:creationId xmlns:p14="http://schemas.microsoft.com/office/powerpoint/2010/main" val="151253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4050450" cy="5400600"/>
          </a:xfrm>
        </p:spPr>
      </p:pic>
      <p:sp>
        <p:nvSpPr>
          <p:cNvPr id="4" name="ZoneTexte 3"/>
          <p:cNvSpPr txBox="1"/>
          <p:nvPr/>
        </p:nvSpPr>
        <p:spPr>
          <a:xfrm>
            <a:off x="4815592" y="3210071"/>
            <a:ext cx="371684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Vestiaires sanitaires: présence de biscuits dans le casier du personnel</a:t>
            </a:r>
          </a:p>
        </p:txBody>
      </p:sp>
    </p:spTree>
    <p:extLst>
      <p:ext uri="{BB962C8B-B14F-4D97-AF65-F5344CB8AC3E}">
        <p14:creationId xmlns:p14="http://schemas.microsoft.com/office/powerpoint/2010/main" val="65960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268760"/>
            <a:ext cx="6096000" cy="45720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83568" y="6021288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présence de volailles baignant dans son exsudat (risque de contamination microbiologique des produits)</a:t>
            </a:r>
          </a:p>
        </p:txBody>
      </p:sp>
    </p:spTree>
    <p:extLst>
      <p:ext uri="{BB962C8B-B14F-4D97-AF65-F5344CB8AC3E}">
        <p14:creationId xmlns:p14="http://schemas.microsoft.com/office/powerpoint/2010/main" val="417123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83568" y="6021288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éviter de piquer les étiquettes dans les produits</a:t>
            </a:r>
          </a:p>
        </p:txBody>
      </p:sp>
    </p:spTree>
    <p:extLst>
      <p:ext uri="{BB962C8B-B14F-4D97-AF65-F5344CB8AC3E}">
        <p14:creationId xmlns:p14="http://schemas.microsoft.com/office/powerpoint/2010/main" val="159438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83568" y="6021288"/>
            <a:ext cx="7560840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1600" b="1" dirty="0">
                <a:solidFill>
                  <a:srgbClr val="0070C0"/>
                </a:solidFill>
              </a:rPr>
              <a:t>-</a:t>
            </a:r>
            <a:r>
              <a:rPr lang="fr-FR" sz="1600" b="1" dirty="0" smtClean="0">
                <a:solidFill>
                  <a:srgbClr val="0070C0"/>
                </a:solidFill>
              </a:rPr>
              <a:t>présence </a:t>
            </a:r>
            <a:r>
              <a:rPr lang="fr-FR" sz="1600" b="1" dirty="0" smtClean="0">
                <a:solidFill>
                  <a:srgbClr val="0070C0"/>
                </a:solidFill>
              </a:rPr>
              <a:t>d’un bac de glaces au dessus des </a:t>
            </a:r>
            <a:r>
              <a:rPr lang="fr-FR" sz="1600" b="1" dirty="0" smtClean="0">
                <a:solidFill>
                  <a:srgbClr val="0070C0"/>
                </a:solidFill>
              </a:rPr>
              <a:t>poissons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-utilisation </a:t>
            </a:r>
            <a:r>
              <a:rPr lang="fr-FR" sz="1600" b="1" dirty="0">
                <a:solidFill>
                  <a:srgbClr val="0070C0"/>
                </a:solidFill>
              </a:rPr>
              <a:t>de pot vide de </a:t>
            </a:r>
            <a:r>
              <a:rPr lang="fr-FR" sz="1600" b="1" dirty="0" err="1">
                <a:solidFill>
                  <a:srgbClr val="0070C0"/>
                </a:solidFill>
              </a:rPr>
              <a:t>ricotte</a:t>
            </a:r>
            <a:r>
              <a:rPr lang="fr-FR" sz="1600" b="1" dirty="0">
                <a:solidFill>
                  <a:srgbClr val="0070C0"/>
                </a:solidFill>
              </a:rPr>
              <a:t> pour le </a:t>
            </a:r>
            <a:r>
              <a:rPr lang="fr-FR" sz="1600" b="1" dirty="0" smtClean="0">
                <a:solidFill>
                  <a:srgbClr val="0070C0"/>
                </a:solidFill>
              </a:rPr>
              <a:t>prélèvement </a:t>
            </a:r>
            <a:r>
              <a:rPr lang="fr-FR" sz="1600" b="1" dirty="0">
                <a:solidFill>
                  <a:srgbClr val="0070C0"/>
                </a:solidFill>
              </a:rPr>
              <a:t>de la glace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sp>
        <p:nvSpPr>
          <p:cNvPr id="2" name="Ellipse 1"/>
          <p:cNvSpPr/>
          <p:nvPr/>
        </p:nvSpPr>
        <p:spPr>
          <a:xfrm>
            <a:off x="3563888" y="1412776"/>
            <a:ext cx="1800200" cy="144016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18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888432" cy="5184576"/>
          </a:xfrm>
        </p:spPr>
      </p:pic>
      <p:sp>
        <p:nvSpPr>
          <p:cNvPr id="4" name="ZoneTexte 3"/>
          <p:cNvSpPr txBox="1"/>
          <p:nvPr/>
        </p:nvSpPr>
        <p:spPr>
          <a:xfrm>
            <a:off x="4572000" y="3717032"/>
            <a:ext cx="360040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éviter d’utiliser les produits non agrées par UHD </a:t>
            </a:r>
          </a:p>
        </p:txBody>
      </p:sp>
    </p:spTree>
    <p:extLst>
      <p:ext uri="{BB962C8B-B14F-4D97-AF65-F5344CB8AC3E}">
        <p14:creationId xmlns:p14="http://schemas.microsoft.com/office/powerpoint/2010/main" val="197481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88043"/>
            <a:ext cx="3600694" cy="4800925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12776"/>
            <a:ext cx="3582144" cy="47761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8" y="6021288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colmater les brèches et les fissures au niveau du mur à l’entrée du laboratoire  </a:t>
            </a:r>
          </a:p>
        </p:txBody>
      </p:sp>
    </p:spTree>
    <p:extLst>
      <p:ext uri="{BB962C8B-B14F-4D97-AF65-F5344CB8AC3E}">
        <p14:creationId xmlns:p14="http://schemas.microsoft.com/office/powerpoint/2010/main" val="316432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996444" cy="5328592"/>
          </a:xfrm>
        </p:spPr>
      </p:pic>
      <p:sp>
        <p:nvSpPr>
          <p:cNvPr id="4" name="ZoneTexte 3"/>
          <p:cNvSpPr txBox="1"/>
          <p:nvPr/>
        </p:nvSpPr>
        <p:spPr>
          <a:xfrm>
            <a:off x="4765911" y="3661573"/>
            <a:ext cx="349238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froide négative: présence d’excès de givre au niveau du sol</a:t>
            </a:r>
          </a:p>
        </p:txBody>
      </p:sp>
    </p:spTree>
    <p:extLst>
      <p:ext uri="{BB962C8B-B14F-4D97-AF65-F5344CB8AC3E}">
        <p14:creationId xmlns:p14="http://schemas.microsoft.com/office/powerpoint/2010/main" val="371788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3" name="ZoneTexte 2"/>
          <p:cNvSpPr txBox="1"/>
          <p:nvPr/>
        </p:nvSpPr>
        <p:spPr>
          <a:xfrm>
            <a:off x="683568" y="6021288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épices: l’harissa et la pâte d’ail </a:t>
            </a:r>
            <a:r>
              <a:rPr lang="fr-FR" sz="1600" b="1" dirty="0" smtClean="0">
                <a:solidFill>
                  <a:srgbClr val="0070C0"/>
                </a:solidFill>
              </a:rPr>
              <a:t>ne sont pas </a:t>
            </a:r>
            <a:r>
              <a:rPr lang="fr-FR" sz="1600" b="1" dirty="0" smtClean="0">
                <a:solidFill>
                  <a:srgbClr val="0070C0"/>
                </a:solidFill>
              </a:rPr>
              <a:t>protégées</a:t>
            </a:r>
          </a:p>
        </p:txBody>
      </p:sp>
    </p:spTree>
    <p:extLst>
      <p:ext uri="{BB962C8B-B14F-4D97-AF65-F5344CB8AC3E}">
        <p14:creationId xmlns:p14="http://schemas.microsoft.com/office/powerpoint/2010/main" val="113088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04456" cy="5472608"/>
          </a:xfrm>
        </p:spPr>
      </p:pic>
      <p:sp>
        <p:nvSpPr>
          <p:cNvPr id="3" name="ZoneTexte 2"/>
          <p:cNvSpPr txBox="1"/>
          <p:nvPr/>
        </p:nvSpPr>
        <p:spPr>
          <a:xfrm>
            <a:off x="4788024" y="3784684"/>
            <a:ext cx="37444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épices: éliminer les paquets de figues sèches mouillées</a:t>
            </a:r>
          </a:p>
        </p:txBody>
      </p:sp>
    </p:spTree>
    <p:extLst>
      <p:ext uri="{BB962C8B-B14F-4D97-AF65-F5344CB8AC3E}">
        <p14:creationId xmlns:p14="http://schemas.microsoft.com/office/powerpoint/2010/main" val="14528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16226</TotalTime>
  <Words>143</Words>
  <Application>Microsoft Office PowerPoint</Application>
  <PresentationFormat>Affichage à l'écran (4:3)</PresentationFormat>
  <Paragraphs>17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395</cp:revision>
  <cp:lastPrinted>2016-02-08T19:41:58Z</cp:lastPrinted>
  <dcterms:created xsi:type="dcterms:W3CDTF">2014-03-07T09:21:22Z</dcterms:created>
  <dcterms:modified xsi:type="dcterms:W3CDTF">2019-09-12T21:45:44Z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6016918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