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11"/>
  </p:notesMasterIdLst>
  <p:handoutMasterIdLst>
    <p:handoutMasterId r:id="rId12"/>
  </p:handoutMasterIdLst>
  <p:sldIdLst>
    <p:sldId id="268" r:id="rId3"/>
    <p:sldId id="406" r:id="rId4"/>
    <p:sldId id="398" r:id="rId5"/>
    <p:sldId id="399" r:id="rId6"/>
    <p:sldId id="400" r:id="rId7"/>
    <p:sldId id="401" r:id="rId8"/>
    <p:sldId id="402" r:id="rId9"/>
    <p:sldId id="403" r:id="rId10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434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928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16/03/2018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16/03/2018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2537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5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Centre</a:t>
            </a:r>
            <a:r>
              <a:rPr lang="fr-FR" altLang="fr-FR" kern="0" baseline="0" dirty="0" smtClean="0"/>
              <a:t> Urbain Nord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Grombalia</a:t>
            </a:r>
            <a:endParaRPr lang="fr-FR" altLang="fr-FR" kern="0" baseline="0" dirty="0" smtClean="0"/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Grombalia</a:t>
            </a:r>
          </a:p>
        </p:txBody>
      </p:sp>
      <p:sp>
        <p:nvSpPr>
          <p:cNvPr id="5" name="Rectangle 4"/>
          <p:cNvSpPr/>
          <p:nvPr/>
        </p:nvSpPr>
        <p:spPr>
          <a:xfrm>
            <a:off x="886735" y="5801489"/>
            <a:ext cx="1939955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06 Mars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645800" y="5755322"/>
            <a:ext cx="2614818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Dhia MECHLAOUI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683568" y="6021288"/>
            <a:ext cx="7776864" cy="6463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Réserve: entreposage des sacs de sucre sur des palettes en bois, remplacer ces produits sur des palettes en plastique.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435514"/>
            <a:ext cx="4291113" cy="386569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0744" y="1435514"/>
            <a:ext cx="4245752" cy="3865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785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971600" y="6021288"/>
            <a:ext cx="7344816" cy="6463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le glaçage sur l’étal n’était pas satisfaisant</a:t>
            </a:r>
            <a:r>
              <a:rPr lang="fr-FR" b="1" dirty="0" smtClean="0">
                <a:solidFill>
                  <a:srgbClr val="0070C0"/>
                </a:solidFill>
              </a:rPr>
              <a:t>. Absence du mur de glace 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15" y="1448780"/>
            <a:ext cx="4464496" cy="363640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448780"/>
            <a:ext cx="4464496" cy="3636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0844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827584" y="6300028"/>
            <a:ext cx="7488832" cy="3693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</a:t>
            </a:r>
            <a:r>
              <a:rPr lang="fr-FR" b="1" dirty="0" smtClean="0">
                <a:solidFill>
                  <a:srgbClr val="0070C0"/>
                </a:solidFill>
              </a:rPr>
              <a:t>la </a:t>
            </a:r>
            <a:r>
              <a:rPr lang="fr-FR" b="1" dirty="0" smtClean="0">
                <a:solidFill>
                  <a:srgbClr val="0070C0"/>
                </a:solidFill>
              </a:rPr>
              <a:t>vitre de protection du meuble négatif était cassé.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412776"/>
            <a:ext cx="6108171" cy="4581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637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827584" y="6093296"/>
            <a:ext cx="7704856" cy="6463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Poissonnerie: Le revêtement autour du regard en face de la chambre froide des produits de la mer </a:t>
            </a:r>
            <a:r>
              <a:rPr lang="fr-FR" b="1" dirty="0" smtClean="0">
                <a:solidFill>
                  <a:srgbClr val="0070C0"/>
                </a:solidFill>
              </a:rPr>
              <a:t>était crevassé.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484784"/>
            <a:ext cx="5904656" cy="4428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5763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827584" y="6300028"/>
            <a:ext cx="7488832" cy="3693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Traiteur: la vitre du meuble </a:t>
            </a:r>
            <a:r>
              <a:rPr lang="fr-FR" b="1" dirty="0" smtClean="0">
                <a:solidFill>
                  <a:srgbClr val="0070C0"/>
                </a:solidFill>
              </a:rPr>
              <a:t>froid était brisée.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4794" y="1340768"/>
            <a:ext cx="5994412" cy="449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6377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827584" y="6300028"/>
            <a:ext cx="7488832" cy="3693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Traiteur: le meuble d’exposition </a:t>
            </a:r>
            <a:r>
              <a:rPr lang="fr-FR" b="1" dirty="0" smtClean="0">
                <a:solidFill>
                  <a:srgbClr val="0070C0"/>
                </a:solidFill>
              </a:rPr>
              <a:t>était </a:t>
            </a:r>
            <a:r>
              <a:rPr lang="fr-FR" b="1" dirty="0">
                <a:solidFill>
                  <a:srgbClr val="0070C0"/>
                </a:solidFill>
              </a:rPr>
              <a:t>partiellement protégé.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484784"/>
            <a:ext cx="4379979" cy="328498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5" y="1484784"/>
            <a:ext cx="4379979" cy="328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363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755576" y="6093296"/>
            <a:ext cx="7704856" cy="6463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Pâtisserie: </a:t>
            </a:r>
            <a:r>
              <a:rPr lang="fr-FR" b="1" dirty="0">
                <a:solidFill>
                  <a:srgbClr val="0070C0"/>
                </a:solidFill>
              </a:rPr>
              <a:t>Le revêtement du sol de la chambre froide négative </a:t>
            </a:r>
            <a:r>
              <a:rPr lang="fr-FR" b="1" dirty="0" smtClean="0">
                <a:solidFill>
                  <a:srgbClr val="0070C0"/>
                </a:solidFill>
              </a:rPr>
              <a:t>était </a:t>
            </a:r>
            <a:r>
              <a:rPr lang="fr-FR" b="1" dirty="0">
                <a:solidFill>
                  <a:srgbClr val="0070C0"/>
                </a:solidFill>
              </a:rPr>
              <a:t>crevassé.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920" y="1340768"/>
            <a:ext cx="6012160" cy="450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592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12493</TotalTime>
  <Words>116</Words>
  <Application>Microsoft Office PowerPoint</Application>
  <PresentationFormat>Affichage à l'écran (4:3)</PresentationFormat>
  <Paragraphs>12</Paragraphs>
  <Slides>8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8</vt:i4>
      </vt:variant>
    </vt:vector>
  </HeadingPairs>
  <TitlesOfParts>
    <vt:vector size="15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Dr Mejed Heni-QLC</cp:lastModifiedBy>
  <cp:revision>310</cp:revision>
  <cp:lastPrinted>2016-02-08T19:41:58Z</cp:lastPrinted>
  <dcterms:created xsi:type="dcterms:W3CDTF">2014-03-07T09:21:22Z</dcterms:created>
  <dcterms:modified xsi:type="dcterms:W3CDTF">2018-03-16T19:15:27Z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556989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