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68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1" r:id="rId15"/>
    <p:sldId id="414" r:id="rId16"/>
    <p:sldId id="415" r:id="rId17"/>
    <p:sldId id="416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Centre</a:t>
            </a:r>
            <a:r>
              <a:rPr lang="fr-FR" altLang="fr-FR" kern="0" baseline="0" dirty="0" smtClean="0"/>
              <a:t> Urbain Nord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Grombalia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Grombalia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755322"/>
            <a:ext cx="233589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11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691474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60032" y="5810979"/>
            <a:ext cx="393422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poissonnerie</a:t>
            </a:r>
            <a:r>
              <a:rPr lang="fr-FR" sz="1600" b="1" dirty="0" smtClean="0">
                <a:solidFill>
                  <a:srgbClr val="0070C0"/>
                </a:solidFill>
              </a:rPr>
              <a:t>: Présence de rouille au niveau du revêtement externe de la fabrique de glace.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" y="980728"/>
            <a:ext cx="424593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965" y="6253753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Entreposage des sachets de barquettes à même le sol 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station de nettoyage était dépourvue de produit de nettoyage.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029912" cy="5373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5" y="980728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Le balisage était seulement effectué en langue française.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82" y="980728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4670" y="630932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</a:t>
            </a:r>
            <a:r>
              <a:rPr lang="fr-FR" sz="1600" b="1" dirty="0" smtClean="0">
                <a:solidFill>
                  <a:srgbClr val="0070C0"/>
                </a:solidFill>
              </a:rPr>
              <a:t>: Le meuble froid négatif était dans un état d’usure avancée.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71046"/>
            <a:ext cx="3543858" cy="4725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867894" cy="515719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699792" y="2564904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60032" y="5517232"/>
            <a:ext cx="396044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Entreposage des cartons contenant les emballages au niveau du laboratoire.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91930" cy="558924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779912" y="1124744"/>
            <a:ext cx="73554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11560" y="4941168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PLS: </a:t>
            </a:r>
            <a:r>
              <a:rPr lang="fr-FR" sz="1600" b="1" dirty="0" smtClean="0">
                <a:solidFill>
                  <a:srgbClr val="0070C0"/>
                </a:solidFill>
              </a:rPr>
              <a:t>L’étagère était fortement déformée.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012160" cy="450912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3334754" y="3429000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2600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8624"/>
            <a:ext cx="3995936" cy="29969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66124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négatif 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givre au niveau du meuble et sur les produits.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73325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produits volailles: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traces de rouille à plusieurs niveaux (sol, support du rideau à lanières).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" y="1402311"/>
            <a:ext cx="4224469" cy="3168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02311"/>
            <a:ext cx="4572000" cy="342900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4932040" y="2204864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843808" y="2636912"/>
            <a:ext cx="648072" cy="479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60032" y="5202477"/>
            <a:ext cx="307012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revêtement du sol était écaillé au niveau des CF 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Présence d’une crevasse à l’entrée de la CF négative.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8" y="893679"/>
            <a:ext cx="3611893" cy="2708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3667997"/>
            <a:ext cx="4091947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07735" y="580526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Certains afficheurs de température du meuble d’exposition des volailles et charcuterie/fromages, étaient non fonctionnels.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1955471"/>
            <a:ext cx="4459529" cy="24208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13433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Volaillerie trad. </a:t>
            </a:r>
            <a:r>
              <a:rPr lang="fr-FR" sz="1600" b="1" dirty="0" smtClean="0">
                <a:solidFill>
                  <a:srgbClr val="0070C0"/>
                </a:solidFill>
              </a:rPr>
              <a:t>: Exposition des abats sans égouttoirs.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7784" y="1052736"/>
            <a:ext cx="3597864" cy="479715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6300192" y="4077072"/>
            <a:ext cx="122413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02128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Utilisation des étiquettes Carrefour Express dans les différents rayons.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2" y="1484784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Les meubles d’exposition étaient partiellement protégés.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de preuve de décontamination des feuilles de laitue utilisées pour la décoration du plat des frites.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4881"/>
            <a:ext cx="4283968" cy="3212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12" y="1087213"/>
            <a:ext cx="4644008" cy="34830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20952" y="4205409"/>
            <a:ext cx="2267744" cy="1606319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2627784" y="4293096"/>
            <a:ext cx="100811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82265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 : </a:t>
            </a:r>
            <a:r>
              <a:rPr lang="fr-FR" sz="1600" b="1" dirty="0" smtClean="0">
                <a:solidFill>
                  <a:srgbClr val="0070C0"/>
                </a:solidFill>
              </a:rPr>
              <a:t>La vitre du meuble froid était cassée . Risque de bris de verre.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628117" cy="422108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211960" y="1340768"/>
            <a:ext cx="1584176" cy="34563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4048" y="5620603"/>
            <a:ext cx="326863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Utilisation d’un flacon d’insecticide sous pression au niveau du rayon . Cette pratique est interdite.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0549"/>
            <a:ext cx="4407954" cy="587727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79712" y="2924944"/>
            <a:ext cx="2088232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15225</TotalTime>
  <Words>255</Words>
  <Application>Microsoft Office PowerPoint</Application>
  <PresentationFormat>Affichage à l'écran (4:3)</PresentationFormat>
  <Paragraphs>23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353</cp:revision>
  <cp:lastPrinted>2016-02-08T19:41:58Z</cp:lastPrinted>
  <dcterms:created xsi:type="dcterms:W3CDTF">2014-03-07T09:21:22Z</dcterms:created>
  <dcterms:modified xsi:type="dcterms:W3CDTF">2018-10-18T16:16:28Z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9049672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