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7"/>
  </p:notesMasterIdLst>
  <p:handoutMasterIdLst>
    <p:handoutMasterId r:id="rId18"/>
  </p:handoutMasterIdLst>
  <p:sldIdLst>
    <p:sldId id="268" r:id="rId3"/>
    <p:sldId id="398" r:id="rId4"/>
    <p:sldId id="400" r:id="rId5"/>
    <p:sldId id="399" r:id="rId6"/>
    <p:sldId id="401" r:id="rId7"/>
    <p:sldId id="403" r:id="rId8"/>
    <p:sldId id="404" r:id="rId9"/>
    <p:sldId id="407" r:id="rId10"/>
    <p:sldId id="405" r:id="rId11"/>
    <p:sldId id="406" r:id="rId12"/>
    <p:sldId id="410" r:id="rId13"/>
    <p:sldId id="411" r:id="rId14"/>
    <p:sldId id="412" r:id="rId15"/>
    <p:sldId id="402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712009" y="5733256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octobre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5751" y="5517232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L’afficheur est erroné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3666605_10213384367786320_630287485_n.jpg?oh=76d182ce710e10cdbbe542eb3d5d5a98&amp;oe=5A120F0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88832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36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5994401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revêtement du sol de la chambre froide négative est crevassé.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266" name="Picture 2" descr="https://scontent.ftun2-1.fna.fbcdn.net/v/t34.0-12/23635598_10213384368186330_1290778394_n.jpg?oh=eaf9212d7f2e712c74f5f658b3d470a7&amp;oe=5A1117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314"/>
            <a:ext cx="7344816" cy="439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94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manque de glaçage sur l’étal.</a:t>
            </a:r>
          </a:p>
        </p:txBody>
      </p:sp>
      <p:pic>
        <p:nvPicPr>
          <p:cNvPr id="14338" name="Picture 2" descr="https://scontent.ftun2-1.fna.fbcdn.net/v/t34.0-12/23635566_10213384368066327_2020472278_n.jpg?oh=bde79cfe0b99028d28da51d5ff294310&amp;oe=5A11FC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63284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1043608" y="1556792"/>
            <a:ext cx="230425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4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Poissonnerie</a:t>
            </a:r>
            <a:r>
              <a:rPr lang="fr-FR" b="1" dirty="0" smtClean="0">
                <a:solidFill>
                  <a:srgbClr val="0070C0"/>
                </a:solidFill>
              </a:rPr>
              <a:t>: Le </a:t>
            </a:r>
            <a:r>
              <a:rPr lang="fr-FR" b="1" dirty="0">
                <a:solidFill>
                  <a:srgbClr val="0070C0"/>
                </a:solidFill>
              </a:rPr>
              <a:t>revêtement autour du regard en face de la chambre froide des produits de la mer est crevassé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2-1.fna.fbcdn.net/v/t34.0-12/23635564_10213384367866322_1008338643_n.jpg?oh=2d716a6525f2859517d8dfe428eeca4e&amp;oe=5A1201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48883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40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bazar: encombrement de la zone. Entreposage pêle-mêle</a:t>
            </a:r>
          </a:p>
        </p:txBody>
      </p:sp>
      <p:pic>
        <p:nvPicPr>
          <p:cNvPr id="5122" name="Picture 2" descr="https://scontent.ftun2-1.fna.fbcdn.net/v/t34.0-12/23666457_10213384296744544_1233599041_n.jpg?oh=281cb7aff8f6f6ea501d929eaf83a41f&amp;oe=5A1128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27280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45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Local poubelle: des restes de poissons sont jetés à coté du local déchets.</a:t>
            </a:r>
          </a:p>
        </p:txBody>
      </p:sp>
      <p:pic>
        <p:nvPicPr>
          <p:cNvPr id="1026" name="Picture 2" descr="https://scontent.ftun2-1.fna.fbcdn.net/v/t34.0-12/23722002_10213384297664567_1908983834_n.jpg?oh=9deb9fb430467f3899680bae9eed1619&amp;oe=5A11FC2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3"/>
            <a:ext cx="7200800" cy="43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8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Local poubelle: la porte du local est démontée; présence excessive de mouches.</a:t>
            </a:r>
          </a:p>
        </p:txBody>
      </p:sp>
      <p:pic>
        <p:nvPicPr>
          <p:cNvPr id="3074" name="Picture 2" descr="https://scontent.ftun2-1.fna.fbcdn.net/v/t34.0-12/23666620_10213384299504613_1756268307_n.jpg?oh=c3812a865546899acc2cca2373b4c12c&amp;oe=5A11108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313"/>
            <a:ext cx="7272808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75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de réception: </a:t>
            </a:r>
            <a:r>
              <a:rPr lang="fr-FR" b="1" dirty="0" smtClean="0">
                <a:solidFill>
                  <a:srgbClr val="0070C0"/>
                </a:solidFill>
              </a:rPr>
              <a:t>Présence de chats .</a:t>
            </a:r>
          </a:p>
        </p:txBody>
      </p:sp>
      <p:pic>
        <p:nvPicPr>
          <p:cNvPr id="2050" name="Picture 2" descr="https://scontent.ftun2-1.fna.fbcdn.net/v/t34.0-12/23666804_10213384296784545_1773585086_n.jpg?oh=2edee34991b34e9fb1870b53bc2a4908&amp;oe=5A113CA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27280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8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fuite d’eau au robinet de la plonge.</a:t>
            </a:r>
          </a:p>
        </p:txBody>
      </p:sp>
      <p:pic>
        <p:nvPicPr>
          <p:cNvPr id="4098" name="Picture 2" descr="https://scontent.ftun2-1.fna.fbcdn.net/v/t34.0-12/23718382_10213384296584540_1619582588_n.jpg?oh=041fc7e0a3a9f8a16b68771feb0ec15a&amp;oe=5A12000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3"/>
            <a:ext cx="7344816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45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15634" y="6381328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</a:t>
            </a:r>
            <a:r>
              <a:rPr lang="fr-FR" b="1" dirty="0" smtClean="0">
                <a:solidFill>
                  <a:srgbClr val="0070C0"/>
                </a:solidFill>
              </a:rPr>
              <a:t>partiellement </a:t>
            </a:r>
            <a:r>
              <a:rPr lang="fr-FR" b="1" dirty="0" smtClean="0">
                <a:solidFill>
                  <a:srgbClr val="0070C0"/>
                </a:solidFill>
              </a:rPr>
              <a:t>protégé.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8" name="Picture 4" descr="https://scontent.ftun2-1.fna.fbcdn.net/v/t34.0-12/23666686_10213384298704593_1656973693_n.jpg?oh=62ffcdeb66b04b51ffcc359035eb31c5&amp;oe=5A1111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314"/>
            <a:ext cx="7488832" cy="43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70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la vitre du meuble froid est brisée.</a:t>
            </a:r>
          </a:p>
        </p:txBody>
      </p:sp>
      <p:pic>
        <p:nvPicPr>
          <p:cNvPr id="7170" name="Picture 2" descr="https://scontent.ftun2-1.fna.fbcdn.net/v/t34.0-12/23721922_10213384298664592_411362126_n.jpg?oh=f430485a84c570a9891123e7508e0458&amp;oe=5A11153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313"/>
            <a:ext cx="7488832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11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</a:t>
            </a:r>
            <a:r>
              <a:rPr lang="fr-FR" b="1" dirty="0" smtClean="0">
                <a:solidFill>
                  <a:srgbClr val="0070C0"/>
                </a:solidFill>
              </a:rPr>
              <a:t>système d’ouverture à pédale est abimé.</a:t>
            </a:r>
          </a:p>
        </p:txBody>
      </p:sp>
      <p:pic>
        <p:nvPicPr>
          <p:cNvPr id="10242" name="Picture 2" descr="https://scontent.ftun2-1.fna.fbcdn.net/v/t34.0-12/23718102_10213384367826321_1623311230_n.jpg?oh=ee1fc44361e714eda37497b84626e4c1&amp;oe=5A11048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272808" cy="43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8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le revêtement du sol </a:t>
            </a:r>
            <a:r>
              <a:rPr lang="fr-FR" b="1" dirty="0" smtClean="0">
                <a:solidFill>
                  <a:srgbClr val="0070C0"/>
                </a:solidFill>
              </a:rPr>
              <a:t>du laboratoire est </a:t>
            </a:r>
            <a:r>
              <a:rPr lang="fr-FR" b="1" dirty="0" smtClean="0">
                <a:solidFill>
                  <a:srgbClr val="0070C0"/>
                </a:solidFill>
              </a:rPr>
              <a:t>écaillé.</a:t>
            </a:r>
          </a:p>
        </p:txBody>
      </p:sp>
      <p:pic>
        <p:nvPicPr>
          <p:cNvPr id="8194" name="Picture 2" descr="https://scontent.ftun2-1.fna.fbcdn.net/v/t34.0-12/23758326_10213384296984550_1273860423_n.jpg?oh=ad1ed336c28cc227cd83a903776deb1c&amp;oe=5A120AF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313"/>
            <a:ext cx="7632848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06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12386</TotalTime>
  <Words>159</Words>
  <Application>Microsoft Office PowerPoint</Application>
  <PresentationFormat>Affichage à l'écran (4:3)</PresentationFormat>
  <Paragraphs>18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303</cp:revision>
  <cp:lastPrinted>2016-02-08T19:41:58Z</cp:lastPrinted>
  <dcterms:created xsi:type="dcterms:W3CDTF">2014-03-07T09:21:22Z</dcterms:created>
  <dcterms:modified xsi:type="dcterms:W3CDTF">2017-11-17T16:25:47Z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