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82" r:id="rId4"/>
    <p:sldId id="392" r:id="rId5"/>
    <p:sldId id="378" r:id="rId6"/>
    <p:sldId id="393" r:id="rId7"/>
    <p:sldId id="384" r:id="rId8"/>
    <p:sldId id="376" r:id="rId9"/>
    <p:sldId id="394" r:id="rId10"/>
    <p:sldId id="395" r:id="rId11"/>
    <p:sldId id="396" r:id="rId12"/>
    <p:sldId id="397" r:id="rId13"/>
    <p:sldId id="398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17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04/08/2017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97471" y="5517232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7200064" cy="4051025"/>
          </a:xfrm>
        </p:spPr>
      </p:pic>
      <p:sp>
        <p:nvSpPr>
          <p:cNvPr id="5" name="ZoneTexte 4"/>
          <p:cNvSpPr txBox="1"/>
          <p:nvPr/>
        </p:nvSpPr>
        <p:spPr>
          <a:xfrm>
            <a:off x="894656" y="5949280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poissonnerie: Coin du bac surgelé endommagé.</a:t>
            </a:r>
          </a:p>
        </p:txBody>
      </p:sp>
    </p:spTree>
    <p:extLst>
      <p:ext uri="{BB962C8B-B14F-4D97-AF65-F5344CB8AC3E}">
        <p14:creationId xmlns:p14="http://schemas.microsoft.com/office/powerpoint/2010/main" val="271525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27584" y="6309320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système d’éclairage non fonctionnel.</a:t>
            </a:r>
          </a:p>
        </p:txBody>
      </p:sp>
    </p:spTree>
    <p:extLst>
      <p:ext uri="{BB962C8B-B14F-4D97-AF65-F5344CB8AC3E}">
        <p14:creationId xmlns:p14="http://schemas.microsoft.com/office/powerpoint/2010/main" val="3906097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56792"/>
            <a:ext cx="2880320" cy="5120571"/>
          </a:xfrm>
        </p:spPr>
      </p:pic>
      <p:sp>
        <p:nvSpPr>
          <p:cNvPr id="4" name="ZoneTexte 4"/>
          <p:cNvSpPr txBox="1"/>
          <p:nvPr/>
        </p:nvSpPr>
        <p:spPr>
          <a:xfrm>
            <a:off x="4932039" y="3429000"/>
            <a:ext cx="3168353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Local poubelle: Remettre en place la porte du local poubelle.</a:t>
            </a:r>
          </a:p>
        </p:txBody>
      </p:sp>
    </p:spTree>
    <p:extLst>
      <p:ext uri="{BB962C8B-B14F-4D97-AF65-F5344CB8AC3E}">
        <p14:creationId xmlns:p14="http://schemas.microsoft.com/office/powerpoint/2010/main" val="106084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5949280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70C0"/>
                </a:solidFill>
              </a:rPr>
              <a:t>Réception:</a:t>
            </a:r>
            <a:r>
              <a:rPr lang="fr-FR" b="1" dirty="0">
                <a:solidFill>
                  <a:srgbClr val="0070C0"/>
                </a:solidFill>
              </a:rPr>
              <a:t> Le DEIV placé dans la zone de réception n’est pas fonctionnel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15" y="1484784"/>
            <a:ext cx="7068277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84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63588" y="6237312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rgbClr val="0070C0"/>
                </a:solidFill>
              </a:rPr>
              <a:t>Terminal de cuisson:</a:t>
            </a:r>
            <a:r>
              <a:rPr lang="fr-FR" b="1" dirty="0">
                <a:solidFill>
                  <a:srgbClr val="0070C0"/>
                </a:solidFill>
              </a:rPr>
              <a:t> Le revêtement du sol du laboratoire est écaillé.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8" y="1412776"/>
            <a:ext cx="74168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39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revêtement du sol du laboratoire était abimé.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313"/>
            <a:ext cx="7488832" cy="4510087"/>
          </a:xfrm>
        </p:spPr>
      </p:pic>
    </p:spTree>
    <p:extLst>
      <p:ext uri="{BB962C8B-B14F-4D97-AF65-F5344CB8AC3E}">
        <p14:creationId xmlns:p14="http://schemas.microsoft.com/office/powerpoint/2010/main" val="264664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7711996" cy="4339057"/>
          </a:xfrm>
        </p:spPr>
      </p:pic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givre au niveau du meuble sandwich.</a:t>
            </a:r>
          </a:p>
        </p:txBody>
      </p:sp>
    </p:spTree>
    <p:extLst>
      <p:ext uri="{BB962C8B-B14F-4D97-AF65-F5344CB8AC3E}">
        <p14:creationId xmlns:p14="http://schemas.microsoft.com/office/powerpoint/2010/main" val="74020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6309320"/>
            <a:ext cx="684076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Traiteur: vitre du meuble sandwich brisée.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7899557" cy="444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</a:t>
            </a:r>
            <a:r>
              <a:rPr lang="fr-FR" b="1" dirty="0">
                <a:solidFill>
                  <a:srgbClr val="0070C0"/>
                </a:solidFill>
              </a:rPr>
              <a:t>lamelles au niveau du bruleur de la rôtissoire étaient </a:t>
            </a:r>
            <a:r>
              <a:rPr lang="fr-FR" b="1" dirty="0" smtClean="0">
                <a:solidFill>
                  <a:srgbClr val="0070C0"/>
                </a:solidFill>
              </a:rPr>
              <a:t>usées et démontées.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5"/>
            <a:ext cx="3667728" cy="4510087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5"/>
            <a:ext cx="3528392" cy="4510087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 rot="20755419">
            <a:off x="1079285" y="3021833"/>
            <a:ext cx="3574011" cy="14401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 rot="18480047">
            <a:off x="4059954" y="2834330"/>
            <a:ext cx="4468725" cy="13888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3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27584" y="6093296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colmater les trous au niveau des murs.</a:t>
            </a:r>
          </a:p>
        </p:txBody>
      </p:sp>
    </p:spTree>
    <p:extLst>
      <p:ext uri="{BB962C8B-B14F-4D97-AF65-F5344CB8AC3E}">
        <p14:creationId xmlns:p14="http://schemas.microsoft.com/office/powerpoint/2010/main" val="233937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4"/>
          <p:cNvSpPr txBox="1"/>
          <p:nvPr/>
        </p:nvSpPr>
        <p:spPr>
          <a:xfrm>
            <a:off x="827584" y="6093296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/ charcuterie: afficheur de température du meuble charcuterie est non fonctionnel.</a:t>
            </a:r>
          </a:p>
        </p:txBody>
      </p:sp>
    </p:spTree>
    <p:extLst>
      <p:ext uri="{BB962C8B-B14F-4D97-AF65-F5344CB8AC3E}">
        <p14:creationId xmlns:p14="http://schemas.microsoft.com/office/powerpoint/2010/main" val="7067405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12302</TotalTime>
  <Words>137</Words>
  <Application>Microsoft Office PowerPoint</Application>
  <PresentationFormat>Affichage à l'écran (4:3)</PresentationFormat>
  <Paragraphs>16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296</cp:revision>
  <cp:lastPrinted>2016-02-08T19:41:58Z</cp:lastPrinted>
  <dcterms:created xsi:type="dcterms:W3CDTF">2014-03-07T09:21:22Z</dcterms:created>
  <dcterms:modified xsi:type="dcterms:W3CDTF">2017-08-05T10:38:35Z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556989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