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handoutMasterIdLst>
    <p:handoutMasterId r:id="rId28"/>
  </p:handoutMasterIdLst>
  <p:sldIdLst>
    <p:sldId id="268" r:id="rId3"/>
    <p:sldId id="369" r:id="rId4"/>
    <p:sldId id="382" r:id="rId5"/>
    <p:sldId id="392" r:id="rId6"/>
    <p:sldId id="378" r:id="rId7"/>
    <p:sldId id="384" r:id="rId8"/>
    <p:sldId id="385" r:id="rId9"/>
    <p:sldId id="377" r:id="rId10"/>
    <p:sldId id="376" r:id="rId11"/>
    <p:sldId id="379" r:id="rId12"/>
    <p:sldId id="386" r:id="rId13"/>
    <p:sldId id="387" r:id="rId14"/>
    <p:sldId id="388" r:id="rId15"/>
    <p:sldId id="383" r:id="rId16"/>
    <p:sldId id="389" r:id="rId17"/>
    <p:sldId id="390" r:id="rId18"/>
    <p:sldId id="391" r:id="rId19"/>
    <p:sldId id="393" r:id="rId20"/>
    <p:sldId id="372" r:id="rId21"/>
    <p:sldId id="370" r:id="rId22"/>
    <p:sldId id="371" r:id="rId23"/>
    <p:sldId id="381" r:id="rId24"/>
    <p:sldId id="380" r:id="rId25"/>
    <p:sldId id="394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Centre</a:t>
            </a:r>
            <a:r>
              <a:rPr lang="fr-FR" altLang="fr-FR" kern="0" baseline="0" dirty="0" smtClean="0"/>
              <a:t> Urbain Nord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Grombalia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Grombalia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09/06/2017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7429" y="5517232"/>
            <a:ext cx="3453189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Mme. Meriam Chouchene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Bilel Hamdi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47984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Harissa et de mayonnaise entamés depuis le </a:t>
            </a:r>
            <a:r>
              <a:rPr lang="fr-FR" b="1" dirty="0" smtClean="0">
                <a:solidFill>
                  <a:srgbClr val="0070C0"/>
                </a:solidFill>
              </a:rPr>
              <a:t>06/06, dépassement de la date de retrait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8968"/>
            <a:ext cx="3599882" cy="4510087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419"/>
            <a:ext cx="3600400" cy="4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7752" y="6237312"/>
            <a:ext cx="77764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Accumulation  de mouches sur la planche de découpe de fromage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5608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9" y="5949280"/>
            <a:ext cx="746829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Présence de gouttelettes d’eau dans les barquettes de viande hachée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" y="1340768"/>
            <a:ext cx="4572000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61189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47162" y="6165304"/>
            <a:ext cx="73692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température du meuble volaillerie LS est 7°C 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9847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71600" y="6165304"/>
            <a:ext cx="729816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poissons en attente d’exposition manquaient de glaçage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2" y="1556792"/>
            <a:ext cx="72728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7584" y="6021288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luminaires au dessus de l'étal sont adjacents aux produits exposés ce qui stimule la fusion de la glace..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168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Présence de souillures sur les jointures du présentoir des condiments.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728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6237312"/>
            <a:ext cx="72728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sol de la chambre froide négative PLS est crevassé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728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69886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Présence d'afficheurs non fonctionnels au meuble yaourt.</a:t>
            </a:r>
          </a:p>
          <a:p>
            <a:r>
              <a:rPr lang="fr-FR" b="1" dirty="0">
                <a:solidFill>
                  <a:srgbClr val="FF0000"/>
                </a:solidFill>
              </a:rPr>
              <a:t>Absence d'un afficheur dans un meuble.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8" y="1428012"/>
            <a:ext cx="3816424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31" y="1428012"/>
            <a:ext cx="4091947" cy="437725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547664" y="1988840"/>
            <a:ext cx="57606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228184" y="1940653"/>
            <a:ext cx="57606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durée de vie d’un sachet de cake Moulin d’or était dépassée depuis le 26/04/2017.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600400" cy="4510087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7"/>
            <a:ext cx="3744416" cy="451008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331640" y="4797152"/>
            <a:ext cx="201622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9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excessive de mouches dans un local poubelle non climatisé et dépourvu de DEIV.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9"/>
            <a:ext cx="5760640" cy="4653632"/>
          </a:xfrm>
        </p:spPr>
      </p:pic>
      <p:sp>
        <p:nvSpPr>
          <p:cNvPr id="5" name="Ellipse 4"/>
          <p:cNvSpPr/>
          <p:nvPr/>
        </p:nvSpPr>
        <p:spPr>
          <a:xfrm>
            <a:off x="3707904" y="1484784"/>
            <a:ext cx="1440160" cy="4320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 rot="5400000">
            <a:off x="5652120" y="332656"/>
            <a:ext cx="1440160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durée de vie </a:t>
            </a:r>
            <a:r>
              <a:rPr lang="fr-FR" b="1" dirty="0" smtClean="0">
                <a:solidFill>
                  <a:srgbClr val="0070C0"/>
                </a:solidFill>
              </a:rPr>
              <a:t>des canettes de boisson au jus </a:t>
            </a:r>
            <a:r>
              <a:rPr lang="fr-FR" b="1" dirty="0" err="1" smtClean="0">
                <a:solidFill>
                  <a:srgbClr val="0070C0"/>
                </a:solidFill>
              </a:rPr>
              <a:t>Raoua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07/06/2017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2" y="1412776"/>
            <a:ext cx="3664870" cy="451008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0596"/>
            <a:ext cx="3723878" cy="45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durée de vie </a:t>
            </a:r>
            <a:r>
              <a:rPr lang="fr-FR" b="1" dirty="0" smtClean="0">
                <a:solidFill>
                  <a:srgbClr val="0070C0"/>
                </a:solidFill>
              </a:rPr>
              <a:t>des bouteilles de boisson au jus N’JOY pêche </a:t>
            </a:r>
            <a:r>
              <a:rPr lang="fr-FR" b="1" dirty="0">
                <a:solidFill>
                  <a:srgbClr val="0070C0"/>
                </a:solidFill>
              </a:rPr>
              <a:t>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30/05/2017.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1" y="1412776"/>
            <a:ext cx="3521765" cy="451008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33" y="1398771"/>
            <a:ext cx="3579862" cy="45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durée de vie des bouteilles de boisson au jus N’JOY </a:t>
            </a:r>
            <a:r>
              <a:rPr lang="fr-FR" b="1" dirty="0" smtClean="0">
                <a:solidFill>
                  <a:srgbClr val="0070C0"/>
                </a:solidFill>
              </a:rPr>
              <a:t>pomme </a:t>
            </a:r>
            <a:r>
              <a:rPr lang="fr-FR" b="1" dirty="0">
                <a:solidFill>
                  <a:srgbClr val="0070C0"/>
                </a:solidFill>
              </a:rPr>
              <a:t>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26/04/2017.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672408" cy="451008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723878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durée de vie des bouteilles de boisson au jus N’JOY </a:t>
            </a:r>
            <a:r>
              <a:rPr lang="fr-FR" b="1" dirty="0" err="1" smtClean="0">
                <a:solidFill>
                  <a:srgbClr val="0070C0"/>
                </a:solidFill>
              </a:rPr>
              <a:t>Exotic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01/06/2017.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528392" cy="451008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8071"/>
            <a:ext cx="3725689" cy="45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6237312"/>
            <a:ext cx="69847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meubles des produits de nettoyage ne sont pas propres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49" y="1556792"/>
            <a:ext cx="705678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01857" y="6165304"/>
            <a:ext cx="7128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DEIV placé dans la zone de réception n’est pas fonctionnel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" y="1484784"/>
            <a:ext cx="706827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63588" y="6237312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revêtement du sol du laboratoire pâtisserie est écaillé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412776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du laboratoire traiteur était abimé.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313"/>
            <a:ext cx="7488832" cy="4510087"/>
          </a:xfrm>
        </p:spPr>
      </p:pic>
    </p:spTree>
    <p:extLst>
      <p:ext uri="{BB962C8B-B14F-4D97-AF65-F5344CB8AC3E}">
        <p14:creationId xmlns:p14="http://schemas.microsoft.com/office/powerpoint/2010/main" val="26466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6309320"/>
            <a:ext cx="68407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Traiteur: Fuite d’eau dans la plonge au stand.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4" y="1556792"/>
            <a:ext cx="7093565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70135" y="6237312"/>
            <a:ext cx="49519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Présence de résidus brulés dans la friteuse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63897" cy="4536504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755576" y="2132856"/>
            <a:ext cx="129614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Accumulation des souillures macroscopiques au niveau de la rôtissoire.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</p:spTree>
    <p:extLst>
      <p:ext uri="{BB962C8B-B14F-4D97-AF65-F5344CB8AC3E}">
        <p14:creationId xmlns:p14="http://schemas.microsoft.com/office/powerpoint/2010/main" val="17408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lamelles au niveau du bruleur de la rôtissoire étaient </a:t>
            </a:r>
            <a:r>
              <a:rPr lang="fr-FR" b="1" dirty="0" smtClean="0">
                <a:solidFill>
                  <a:srgbClr val="0070C0"/>
                </a:solidFill>
              </a:rPr>
              <a:t>usées et démontées.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5"/>
            <a:ext cx="3667728" cy="451008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5"/>
            <a:ext cx="3528392" cy="451008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20755419">
            <a:off x="1079285" y="3021833"/>
            <a:ext cx="3574011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18480047">
            <a:off x="4059954" y="2834330"/>
            <a:ext cx="4468725" cy="1388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3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12285</TotalTime>
  <Words>308</Words>
  <Application>Microsoft Office PowerPoint</Application>
  <PresentationFormat>Affichage à l'écran (4:3)</PresentationFormat>
  <Paragraphs>30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293</cp:revision>
  <cp:lastPrinted>2016-02-08T19:41:58Z</cp:lastPrinted>
  <dcterms:created xsi:type="dcterms:W3CDTF">2014-03-07T09:21:22Z</dcterms:created>
  <dcterms:modified xsi:type="dcterms:W3CDTF">2017-06-20T08:04:58Z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1102539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