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91" r:id="rId2"/>
  </p:sldMasterIdLst>
  <p:notesMasterIdLst>
    <p:notesMasterId r:id="rId29"/>
  </p:notesMasterIdLst>
  <p:handoutMasterIdLst>
    <p:handoutMasterId r:id="rId30"/>
  </p:handoutMasterIdLst>
  <p:sldIdLst>
    <p:sldId id="268" r:id="rId3"/>
    <p:sldId id="374" r:id="rId4"/>
    <p:sldId id="375" r:id="rId5"/>
    <p:sldId id="376" r:id="rId6"/>
    <p:sldId id="377" r:id="rId7"/>
    <p:sldId id="378" r:id="rId8"/>
    <p:sldId id="379" r:id="rId9"/>
    <p:sldId id="380" r:id="rId10"/>
    <p:sldId id="384" r:id="rId11"/>
    <p:sldId id="385" r:id="rId12"/>
    <p:sldId id="386" r:id="rId13"/>
    <p:sldId id="387" r:id="rId14"/>
    <p:sldId id="406" r:id="rId15"/>
    <p:sldId id="391" r:id="rId16"/>
    <p:sldId id="392" r:id="rId17"/>
    <p:sldId id="393" r:id="rId18"/>
    <p:sldId id="394" r:id="rId19"/>
    <p:sldId id="395" r:id="rId20"/>
    <p:sldId id="396" r:id="rId21"/>
    <p:sldId id="398" r:id="rId22"/>
    <p:sldId id="400" r:id="rId23"/>
    <p:sldId id="401" r:id="rId24"/>
    <p:sldId id="402" r:id="rId25"/>
    <p:sldId id="403" r:id="rId26"/>
    <p:sldId id="404" r:id="rId27"/>
    <p:sldId id="405" r:id="rId2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62" autoAdjust="0"/>
    <p:restoredTop sz="94484" autoAdjust="0"/>
  </p:normalViewPr>
  <p:slideViewPr>
    <p:cSldViewPr>
      <p:cViewPr varScale="1">
        <p:scale>
          <a:sx n="111" d="100"/>
          <a:sy n="111" d="100"/>
        </p:scale>
        <p:origin x="153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01/03/2017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01/03/2017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0127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01/03/2017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42323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01/03/2017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66483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01/03/2017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49964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01/03/2017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8005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01/03/2017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92478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01/03/2017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86612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01/03/2017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05883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01/03/2017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5174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01/03/2017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06328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01/03/2017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83582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01/03/2017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278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</a:t>
            </a:r>
            <a:r>
              <a:rPr lang="fr-FR" altLang="fr-FR" kern="0" baseline="0" dirty="0" smtClean="0"/>
              <a:t> Grombalia</a:t>
            </a:r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226DD-5BE0-4A34-A6F4-0FD9DC637A77}" type="datetimeFigureOut">
              <a:rPr lang="fr-FR" smtClean="0"/>
              <a:t>01/03/2017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0255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6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2376264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Grombalia</a:t>
            </a:r>
          </a:p>
        </p:txBody>
      </p:sp>
      <p:sp>
        <p:nvSpPr>
          <p:cNvPr id="5" name="Rectangle 4"/>
          <p:cNvSpPr/>
          <p:nvPr/>
        </p:nvSpPr>
        <p:spPr>
          <a:xfrm>
            <a:off x="899592" y="5801489"/>
            <a:ext cx="2143536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22 Février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75272" y="5733256"/>
            <a:ext cx="26404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</a:t>
            </a:r>
            <a:r>
              <a:rPr lang="fr-FR" sz="2000" b="1" dirty="0" err="1" smtClean="0">
                <a:solidFill>
                  <a:srgbClr val="000000"/>
                </a:solidFill>
              </a:rPr>
              <a:t>Samah</a:t>
            </a:r>
            <a:r>
              <a:rPr lang="fr-FR" sz="2000" b="1" dirty="0" smtClean="0">
                <a:solidFill>
                  <a:srgbClr val="000000"/>
                </a:solidFill>
              </a:rPr>
              <a:t> SLAIMI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340768"/>
            <a:ext cx="3579862" cy="4773149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899592" y="6237312"/>
            <a:ext cx="560602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Le vitre du meuble des produits surgelés est brisé</a:t>
            </a:r>
          </a:p>
        </p:txBody>
      </p:sp>
    </p:spTree>
    <p:extLst>
      <p:ext uri="{BB962C8B-B14F-4D97-AF65-F5344CB8AC3E}">
        <p14:creationId xmlns:p14="http://schemas.microsoft.com/office/powerpoint/2010/main" val="64919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9484" y="1268761"/>
            <a:ext cx="3402378" cy="4536504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683569" y="5949280"/>
            <a:ext cx="7468294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Le seuil de la porte et le sol de chambre froide négative de stockage sont écaillés </a:t>
            </a:r>
          </a:p>
        </p:txBody>
      </p:sp>
    </p:spTree>
    <p:extLst>
      <p:ext uri="{BB962C8B-B14F-4D97-AF65-F5344CB8AC3E}">
        <p14:creationId xmlns:p14="http://schemas.microsoft.com/office/powerpoint/2010/main" val="64919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1484784"/>
            <a:ext cx="3651870" cy="486916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827584" y="3573016"/>
            <a:ext cx="3312368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Le vitre de la vitrine froide à l'exposition est brisé</a:t>
            </a:r>
          </a:p>
        </p:txBody>
      </p:sp>
    </p:spTree>
    <p:extLst>
      <p:ext uri="{BB962C8B-B14F-4D97-AF65-F5344CB8AC3E}">
        <p14:creationId xmlns:p14="http://schemas.microsoft.com/office/powerpoint/2010/main" val="64919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012436" y="2509399"/>
            <a:ext cx="5232583" cy="2943328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683568" y="3717032"/>
            <a:ext cx="4320480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La poignée et le vitre du rôtissoire  manquaient de propreté. </a:t>
            </a:r>
          </a:p>
        </p:txBody>
      </p:sp>
    </p:spTree>
    <p:extLst>
      <p:ext uri="{BB962C8B-B14F-4D97-AF65-F5344CB8AC3E}">
        <p14:creationId xmlns:p14="http://schemas.microsoft.com/office/powerpoint/2010/main" val="28629000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3546" y="1412776"/>
            <a:ext cx="3360373" cy="252028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6" y="1412776"/>
            <a:ext cx="4248472" cy="3186354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1187624" y="5271591"/>
            <a:ext cx="6912768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Traiteur : Le </a:t>
            </a:r>
            <a:r>
              <a:rPr lang="fr-FR" b="1" dirty="0">
                <a:solidFill>
                  <a:srgbClr val="FF0000"/>
                </a:solidFill>
              </a:rPr>
              <a:t>meuble d'exposition n'était pas propre, accumulation de la souillure sous les plateaux de présentation et au niveau de la vitrine </a:t>
            </a:r>
            <a:r>
              <a:rPr lang="fr-FR" b="1" dirty="0" err="1" smtClean="0">
                <a:solidFill>
                  <a:srgbClr val="FF0000"/>
                </a:solidFill>
              </a:rPr>
              <a:t>réfregérée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fr-FR" b="1" dirty="0">
                <a:solidFill>
                  <a:srgbClr val="FF0000"/>
                </a:solidFill>
              </a:rPr>
              <a:t>à poser.</a:t>
            </a:r>
          </a:p>
        </p:txBody>
      </p:sp>
    </p:spTree>
    <p:extLst>
      <p:ext uri="{BB962C8B-B14F-4D97-AF65-F5344CB8AC3E}">
        <p14:creationId xmlns:p14="http://schemas.microsoft.com/office/powerpoint/2010/main" val="64919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700808"/>
            <a:ext cx="3219822" cy="4293096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683568" y="3662690"/>
            <a:ext cx="3816424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Traiteur : L'ouvre-boite était dans un état de souillure avancé.</a:t>
            </a:r>
          </a:p>
        </p:txBody>
      </p:sp>
    </p:spTree>
    <p:extLst>
      <p:ext uri="{BB962C8B-B14F-4D97-AF65-F5344CB8AC3E}">
        <p14:creationId xmlns:p14="http://schemas.microsoft.com/office/powerpoint/2010/main" val="64919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4586" y="1700808"/>
            <a:ext cx="3435846" cy="4581128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698189" y="4149080"/>
            <a:ext cx="4233851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Pâtisserie : La jointure du four est usé</a:t>
            </a:r>
          </a:p>
        </p:txBody>
      </p:sp>
    </p:spTree>
    <p:extLst>
      <p:ext uri="{BB962C8B-B14F-4D97-AF65-F5344CB8AC3E}">
        <p14:creationId xmlns:p14="http://schemas.microsoft.com/office/powerpoint/2010/main" val="64919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484784"/>
            <a:ext cx="3363838" cy="4485117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683569" y="3861048"/>
            <a:ext cx="4176464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Pâtisserie : Les </a:t>
            </a:r>
            <a:r>
              <a:rPr lang="fr-FR" b="1" dirty="0">
                <a:solidFill>
                  <a:srgbClr val="FF0000"/>
                </a:solidFill>
              </a:rPr>
              <a:t>plaques de cuisson à pain sont </a:t>
            </a:r>
            <a:r>
              <a:rPr lang="fr-FR" b="1" dirty="0" smtClean="0">
                <a:solidFill>
                  <a:srgbClr val="FF0000"/>
                </a:solidFill>
              </a:rPr>
              <a:t>usées</a:t>
            </a:r>
            <a:r>
              <a:rPr lang="fr-FR" b="1" dirty="0">
                <a:solidFill>
                  <a:srgbClr val="FF0000"/>
                </a:solidFill>
              </a:rPr>
              <a:t>, la couche </a:t>
            </a:r>
            <a:r>
              <a:rPr lang="fr-FR" b="1" dirty="0" err="1">
                <a:solidFill>
                  <a:srgbClr val="FF0000"/>
                </a:solidFill>
              </a:rPr>
              <a:t>anti-adhésive</a:t>
            </a:r>
            <a:r>
              <a:rPr lang="fr-FR" b="1" dirty="0">
                <a:solidFill>
                  <a:srgbClr val="FF0000"/>
                </a:solidFill>
              </a:rPr>
              <a:t> est écaillée</a:t>
            </a:r>
          </a:p>
        </p:txBody>
      </p:sp>
    </p:spTree>
    <p:extLst>
      <p:ext uri="{BB962C8B-B14F-4D97-AF65-F5344CB8AC3E}">
        <p14:creationId xmlns:p14="http://schemas.microsoft.com/office/powerpoint/2010/main" val="64919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6852" y="1484784"/>
            <a:ext cx="3750171" cy="3750171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276" y="1484785"/>
            <a:ext cx="2812628" cy="375017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895276" y="5517232"/>
            <a:ext cx="7416824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Présence de moisissures dans les parties internes du meuble secours (celui du PLS-yaourt) utilisé pour entreposer les barquettes de gâteaux jusqu'à réparation du meuble de pâtisserie.</a:t>
            </a:r>
          </a:p>
        </p:txBody>
      </p:sp>
    </p:spTree>
    <p:extLst>
      <p:ext uri="{BB962C8B-B14F-4D97-AF65-F5344CB8AC3E}">
        <p14:creationId xmlns:p14="http://schemas.microsoft.com/office/powerpoint/2010/main" val="64919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1488165"/>
            <a:ext cx="2427734" cy="3236979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866" y="1484785"/>
            <a:ext cx="2430270" cy="324036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151" y="1492226"/>
            <a:ext cx="2424689" cy="3232918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827584" y="5516532"/>
            <a:ext cx="7488832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Double étiquetage par le fournisseur des produits "Harissa" et "Olives". Aviser le fournisseur, cette pratique est interdite.</a:t>
            </a:r>
          </a:p>
        </p:txBody>
      </p:sp>
    </p:spTree>
    <p:extLst>
      <p:ext uri="{BB962C8B-B14F-4D97-AF65-F5344CB8AC3E}">
        <p14:creationId xmlns:p14="http://schemas.microsoft.com/office/powerpoint/2010/main" val="64919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827584" y="3789040"/>
            <a:ext cx="3922869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Le revêtement du sol était écaillé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3500" y="1556792"/>
            <a:ext cx="3564396" cy="47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267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4546" y="1416157"/>
            <a:ext cx="3723878" cy="4965171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755576" y="3823352"/>
            <a:ext cx="3240360" cy="147732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Meuble d’exposition des fromages : Les </a:t>
            </a:r>
            <a:r>
              <a:rPr lang="fr-FR" b="1" dirty="0">
                <a:solidFill>
                  <a:srgbClr val="FF0000"/>
                </a:solidFill>
              </a:rPr>
              <a:t>évaporateurs des meubles d'exposition ne sont pas propres</a:t>
            </a:r>
          </a:p>
        </p:txBody>
      </p:sp>
    </p:spTree>
    <p:extLst>
      <p:ext uri="{BB962C8B-B14F-4D97-AF65-F5344CB8AC3E}">
        <p14:creationId xmlns:p14="http://schemas.microsoft.com/office/powerpoint/2010/main" val="64919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2548" y="1368152"/>
            <a:ext cx="3705876" cy="4941168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795248" y="3838736"/>
            <a:ext cx="3776752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PLS : Certaines </a:t>
            </a:r>
            <a:r>
              <a:rPr lang="fr-FR" b="1" dirty="0">
                <a:solidFill>
                  <a:srgbClr val="FF0000"/>
                </a:solidFill>
              </a:rPr>
              <a:t>portes-étiquettes sont usés.</a:t>
            </a:r>
          </a:p>
        </p:txBody>
      </p:sp>
    </p:spTree>
    <p:extLst>
      <p:ext uri="{BB962C8B-B14F-4D97-AF65-F5344CB8AC3E}">
        <p14:creationId xmlns:p14="http://schemas.microsoft.com/office/powerpoint/2010/main" val="64919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2119" y="1340768"/>
            <a:ext cx="5522209" cy="3347839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043608" y="5025950"/>
            <a:ext cx="7128792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Linéaires glace et </a:t>
            </a:r>
            <a:r>
              <a:rPr lang="fr-FR" b="1" dirty="0">
                <a:solidFill>
                  <a:srgbClr val="FF0000"/>
                </a:solidFill>
              </a:rPr>
              <a:t>produits surgelés : Présence de chevelures dans le linéaire des surgelés. Surveiller systématiquement l'était de propreté des meubles.</a:t>
            </a:r>
          </a:p>
        </p:txBody>
      </p:sp>
    </p:spTree>
    <p:extLst>
      <p:ext uri="{BB962C8B-B14F-4D97-AF65-F5344CB8AC3E}">
        <p14:creationId xmlns:p14="http://schemas.microsoft.com/office/powerpoint/2010/main" val="64919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9299" y="1340768"/>
            <a:ext cx="3941133" cy="5254843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755576" y="3321858"/>
            <a:ext cx="3528392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Les présentoirs pour pain en rotin sont usés, présence de piqûres de moisissures persistantes.</a:t>
            </a:r>
          </a:p>
        </p:txBody>
      </p:sp>
    </p:spTree>
    <p:extLst>
      <p:ext uri="{BB962C8B-B14F-4D97-AF65-F5344CB8AC3E}">
        <p14:creationId xmlns:p14="http://schemas.microsoft.com/office/powerpoint/2010/main" val="2756304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1412776"/>
            <a:ext cx="3939902" cy="5253203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683569" y="3717032"/>
            <a:ext cx="3528392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Linéaires des produits "thé" et "café" ne sont pas propres</a:t>
            </a:r>
          </a:p>
        </p:txBody>
      </p:sp>
    </p:spTree>
    <p:extLst>
      <p:ext uri="{BB962C8B-B14F-4D97-AF65-F5344CB8AC3E}">
        <p14:creationId xmlns:p14="http://schemas.microsoft.com/office/powerpoint/2010/main" val="3833066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340768"/>
            <a:ext cx="3219822" cy="4293096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547664" y="5949280"/>
            <a:ext cx="5933034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Chambre froide PLS : Le </a:t>
            </a:r>
            <a:r>
              <a:rPr lang="fr-FR" b="1" dirty="0">
                <a:solidFill>
                  <a:srgbClr val="FF0000"/>
                </a:solidFill>
              </a:rPr>
              <a:t>cadre de la porte </a:t>
            </a:r>
            <a:r>
              <a:rPr lang="fr-FR" b="1" dirty="0" smtClean="0">
                <a:solidFill>
                  <a:srgbClr val="FF0000"/>
                </a:solidFill>
              </a:rPr>
              <a:t>est </a:t>
            </a:r>
            <a:r>
              <a:rPr lang="fr-FR" b="1" dirty="0">
                <a:solidFill>
                  <a:srgbClr val="FF0000"/>
                </a:solidFill>
              </a:rPr>
              <a:t>brisé.</a:t>
            </a:r>
          </a:p>
          <a:p>
            <a:r>
              <a:rPr lang="fr-FR" b="1" dirty="0" smtClean="0">
                <a:solidFill>
                  <a:srgbClr val="FF0000"/>
                </a:solidFill>
              </a:rPr>
              <a:t>Le </a:t>
            </a:r>
            <a:r>
              <a:rPr lang="fr-FR" b="1" dirty="0">
                <a:solidFill>
                  <a:srgbClr val="FF0000"/>
                </a:solidFill>
              </a:rPr>
              <a:t>revêtement du sol </a:t>
            </a:r>
            <a:r>
              <a:rPr lang="fr-FR" b="1" dirty="0" smtClean="0">
                <a:solidFill>
                  <a:srgbClr val="FF0000"/>
                </a:solidFill>
              </a:rPr>
              <a:t>est </a:t>
            </a:r>
            <a:r>
              <a:rPr lang="fr-FR" b="1" dirty="0">
                <a:solidFill>
                  <a:srgbClr val="FF0000"/>
                </a:solidFill>
              </a:rPr>
              <a:t>écaillé.</a:t>
            </a:r>
          </a:p>
        </p:txBody>
      </p:sp>
      <p:pic>
        <p:nvPicPr>
          <p:cNvPr id="6" name="Espace réservé du contenu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66791" y="1340769"/>
            <a:ext cx="3219822" cy="4293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3066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340768"/>
            <a:ext cx="3651870" cy="4869160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827584" y="3324398"/>
            <a:ext cx="3744416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Présence de souillure persistante à l'intérieur du micro-onde.</a:t>
            </a:r>
          </a:p>
        </p:txBody>
      </p:sp>
    </p:spTree>
    <p:extLst>
      <p:ext uri="{BB962C8B-B14F-4D97-AF65-F5344CB8AC3E}">
        <p14:creationId xmlns:p14="http://schemas.microsoft.com/office/powerpoint/2010/main" val="3833066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6224" y="1340768"/>
            <a:ext cx="5652120" cy="4239090"/>
          </a:xfrm>
          <a:prstGeom prst="rect">
            <a:avLst/>
          </a:prstGeom>
        </p:spPr>
      </p:pic>
      <p:sp>
        <p:nvSpPr>
          <p:cNvPr id="15" name="ZoneTexte 14"/>
          <p:cNvSpPr txBox="1"/>
          <p:nvPr/>
        </p:nvSpPr>
        <p:spPr>
          <a:xfrm>
            <a:off x="1043608" y="5733256"/>
            <a:ext cx="7344816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1/ Les Palettes PVC n'étaient pas propres</a:t>
            </a:r>
          </a:p>
          <a:p>
            <a:r>
              <a:rPr lang="fr-FR" b="1" dirty="0">
                <a:solidFill>
                  <a:srgbClr val="FF0000"/>
                </a:solidFill>
              </a:rPr>
              <a:t>2/ Présence de carton (emballage secondaire) des produits de volailles</a:t>
            </a:r>
          </a:p>
        </p:txBody>
      </p:sp>
    </p:spTree>
    <p:extLst>
      <p:ext uri="{BB962C8B-B14F-4D97-AF65-F5344CB8AC3E}">
        <p14:creationId xmlns:p14="http://schemas.microsoft.com/office/powerpoint/2010/main" val="1532801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1368152"/>
            <a:ext cx="3219822" cy="4293096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755577" y="3789040"/>
            <a:ext cx="4320480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Les câbles </a:t>
            </a:r>
            <a:r>
              <a:rPr lang="fr-FR" b="1" dirty="0" smtClean="0">
                <a:solidFill>
                  <a:srgbClr val="FF0000"/>
                </a:solidFill>
              </a:rPr>
              <a:t>électriques </a:t>
            </a:r>
            <a:r>
              <a:rPr lang="fr-FR" b="1" dirty="0">
                <a:solidFill>
                  <a:srgbClr val="FF0000"/>
                </a:solidFill>
              </a:rPr>
              <a:t>du linéaire des volailles préemballés sont exposés sans protection.</a:t>
            </a:r>
          </a:p>
        </p:txBody>
      </p:sp>
    </p:spTree>
    <p:extLst>
      <p:ext uri="{BB962C8B-B14F-4D97-AF65-F5344CB8AC3E}">
        <p14:creationId xmlns:p14="http://schemas.microsoft.com/office/powerpoint/2010/main" val="64919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340768"/>
            <a:ext cx="3625755" cy="3807043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340768"/>
            <a:ext cx="3147814" cy="4197085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1115616" y="5733256"/>
            <a:ext cx="7298163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Meuble PLS : Présence </a:t>
            </a:r>
            <a:r>
              <a:rPr lang="fr-FR" b="1" dirty="0">
                <a:solidFill>
                  <a:srgbClr val="FF0000"/>
                </a:solidFill>
              </a:rPr>
              <a:t>de piqûres de moisissures sur les parties internes et au niveau de l'éclairage des étagères de yaourt. Renforcer le nettoyage à ce niveau.</a:t>
            </a:r>
          </a:p>
        </p:txBody>
      </p:sp>
    </p:spTree>
    <p:extLst>
      <p:ext uri="{BB962C8B-B14F-4D97-AF65-F5344CB8AC3E}">
        <p14:creationId xmlns:p14="http://schemas.microsoft.com/office/powerpoint/2010/main" val="64919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340768"/>
            <a:ext cx="3312368" cy="4416491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827584" y="6021288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Poubelle de la pâtisserie et de l'exposition </a:t>
            </a:r>
            <a:r>
              <a:rPr lang="fr-FR" b="1" dirty="0" err="1">
                <a:solidFill>
                  <a:srgbClr val="FF0000"/>
                </a:solidFill>
              </a:rPr>
              <a:t>volaillerie</a:t>
            </a:r>
            <a:r>
              <a:rPr lang="fr-FR" b="1" dirty="0">
                <a:solidFill>
                  <a:srgbClr val="FF0000"/>
                </a:solidFill>
              </a:rPr>
              <a:t> sont à ouverture manuelle. Réparer le système à pédale.</a:t>
            </a:r>
          </a:p>
        </p:txBody>
      </p:sp>
    </p:spTree>
    <p:extLst>
      <p:ext uri="{BB962C8B-B14F-4D97-AF65-F5344CB8AC3E}">
        <p14:creationId xmlns:p14="http://schemas.microsoft.com/office/powerpoint/2010/main" val="64919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340768"/>
            <a:ext cx="3579862" cy="4773149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971600" y="2420888"/>
            <a:ext cx="3744416" cy="230832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Les planches de découpe des deux secteurs fromagerie et charcuterie manquaient de propreté, les fissures retiennent les souillures et le nettoyage et difficile à ce niveau. Un rabotage ou un changement des planches et recommandé.</a:t>
            </a:r>
          </a:p>
        </p:txBody>
      </p:sp>
    </p:spTree>
    <p:extLst>
      <p:ext uri="{BB962C8B-B14F-4D97-AF65-F5344CB8AC3E}">
        <p14:creationId xmlns:p14="http://schemas.microsoft.com/office/powerpoint/2010/main" val="64919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1368152"/>
            <a:ext cx="3219822" cy="4293096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971600" y="5805264"/>
            <a:ext cx="7447873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Local poubelle mis en place. Toutefois, il manque la climatisation</a:t>
            </a:r>
          </a:p>
        </p:txBody>
      </p:sp>
    </p:spTree>
    <p:extLst>
      <p:ext uri="{BB962C8B-B14F-4D97-AF65-F5344CB8AC3E}">
        <p14:creationId xmlns:p14="http://schemas.microsoft.com/office/powerpoint/2010/main" val="649191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1340768"/>
            <a:ext cx="2895566" cy="3860755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362" y="1340769"/>
            <a:ext cx="2895566" cy="3860754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683569" y="5661248"/>
            <a:ext cx="7776864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Le pistolet du karcher et celui de la douchette évier ne sont pas propres</a:t>
            </a:r>
          </a:p>
        </p:txBody>
      </p:sp>
    </p:spTree>
    <p:extLst>
      <p:ext uri="{BB962C8B-B14F-4D97-AF65-F5344CB8AC3E}">
        <p14:creationId xmlns:p14="http://schemas.microsoft.com/office/powerpoint/2010/main" val="64919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37123</TotalTime>
  <Words>428</Words>
  <Application>Microsoft Office PowerPoint</Application>
  <PresentationFormat>Affichage à l'écran (4:3)</PresentationFormat>
  <Paragraphs>32</Paragraphs>
  <Slides>26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26</vt:i4>
      </vt:variant>
    </vt:vector>
  </HeadingPairs>
  <TitlesOfParts>
    <vt:vector size="33" baseType="lpstr">
      <vt:lpstr>Arial</vt:lpstr>
      <vt:lpstr>Calibri</vt:lpstr>
      <vt:lpstr>Century Gothic</vt:lpstr>
      <vt:lpstr>Tempus Sans ITC</vt:lpstr>
      <vt:lpstr>Wingdings</vt:lpstr>
      <vt:lpstr>Couches</vt:lpstr>
      <vt:lpstr>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464</cp:revision>
  <cp:lastPrinted>2016-02-08T19:41:58Z</cp:lastPrinted>
  <dcterms:created xsi:type="dcterms:W3CDTF">2014-03-07T09:21:22Z</dcterms:created>
  <dcterms:modified xsi:type="dcterms:W3CDTF">2017-03-01T08:22:45Z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835936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