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29"/>
  </p:notesMasterIdLst>
  <p:handoutMasterIdLst>
    <p:handoutMasterId r:id="rId30"/>
  </p:handoutMasterIdLst>
  <p:sldIdLst>
    <p:sldId id="268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Gammarth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34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Gammarth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564" y="5801489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</a:t>
            </a:r>
            <a:r>
              <a:rPr lang="fr-FR" b="1" dirty="0" smtClean="0">
                <a:solidFill>
                  <a:srgbClr val="000000"/>
                </a:solidFill>
              </a:rPr>
              <a:t>/05/2019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7" y="5701783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smtClean="0">
                <a:solidFill>
                  <a:srgbClr val="000000"/>
                </a:solidFill>
              </a:rPr>
              <a:t>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733256"/>
            <a:ext cx="86409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Développement de rouille sur les étagères de stockage de la CF positive du traiteur et au niveau du tuyau de la douchette de la plonge charcuterie/fromage.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72716"/>
            <a:ext cx="3489852" cy="4653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078899"/>
            <a:ext cx="3327834" cy="44371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27584" y="2048838"/>
            <a:ext cx="1528902" cy="34650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796136" y="2492896"/>
            <a:ext cx="432048" cy="490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657671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Charcuterie/fromage</a:t>
            </a:r>
            <a:r>
              <a:rPr lang="fr-FR" b="1" dirty="0" smtClean="0"/>
              <a:t>: Perte du sous-vide des emballages pour deux boudins de charcuterie, engendrant une modification de la couleur des produits.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53" y="1038759"/>
            <a:ext cx="3219822" cy="42930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10767"/>
            <a:ext cx="3111810" cy="414908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99592" y="1246291"/>
            <a:ext cx="1944216" cy="42484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72000" y="1628800"/>
            <a:ext cx="1440160" cy="37030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3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5880705"/>
            <a:ext cx="70207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Traiteur</a:t>
            </a:r>
            <a:r>
              <a:rPr lang="fr-FR" b="1" dirty="0" smtClean="0"/>
              <a:t>: Le pistolet de la station de nettoyage était démonté.</a:t>
            </a:r>
          </a:p>
          <a:p>
            <a:r>
              <a:rPr lang="fr-FR" b="1" dirty="0" smtClean="0"/>
              <a:t>Eclairage non fonctionnel au niveau de la CF.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38436"/>
            <a:ext cx="3435846" cy="4581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38436"/>
            <a:ext cx="3273828" cy="436510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581511" y="3310791"/>
            <a:ext cx="1152128" cy="14401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652120" y="2060848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4048" y="5698025"/>
            <a:ext cx="35283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Traiteur: </a:t>
            </a:r>
            <a:r>
              <a:rPr lang="fr-FR" b="1" dirty="0" smtClean="0"/>
              <a:t>Présence de traces persistantes au niveau des vitres de la rôtissoire.</a:t>
            </a:r>
            <a:endParaRPr lang="fr-FR" b="1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4392488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661248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CF Poissonnerie: </a:t>
            </a:r>
            <a:r>
              <a:rPr lang="fr-FR" b="1" dirty="0" smtClean="0"/>
              <a:t>Développement de rouille au niveau de la fabrique de glace.</a:t>
            </a:r>
          </a:p>
          <a:p>
            <a:r>
              <a:rPr lang="fr-FR" b="1" dirty="0" smtClean="0"/>
              <a:t>Le revêtement du sol était fortement endommagé.</a:t>
            </a:r>
            <a:r>
              <a:rPr lang="fr-FR" b="1" dirty="0" smtClean="0"/>
              <a:t> 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6" y="1489850"/>
            <a:ext cx="257175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00644"/>
            <a:ext cx="2841780" cy="3789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316668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92052" y="4946064"/>
            <a:ext cx="378440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Terminal de cuisson: </a:t>
            </a:r>
            <a:r>
              <a:rPr lang="fr-FR" b="1" dirty="0" smtClean="0"/>
              <a:t>Utilisation du produit DEPTIL mains au niveau de la station de nettoyage.</a:t>
            </a:r>
          </a:p>
          <a:p>
            <a:r>
              <a:rPr lang="fr-FR" b="1" dirty="0" smtClean="0"/>
              <a:t>Ecaillement du revêtement du sol sur plusieurs niveaux.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55166"/>
            <a:ext cx="4083918" cy="5445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24744"/>
            <a:ext cx="2767236" cy="368964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267744" y="3140968"/>
            <a:ext cx="1440160" cy="2160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2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8102" y="6116666"/>
            <a:ext cx="77923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Accumulation de cartons contenant les emballages au niveau du laboratoire du terminal de cuisson.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02" y="926263"/>
            <a:ext cx="3867894" cy="5157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94315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2033" y="5805264"/>
            <a:ext cx="84249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Impression incomplète de la dénomination des produits au niveau des étiquettes des viennoiseries.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86" t="13418" r="21385" b="19490"/>
          <a:stretch/>
        </p:blipFill>
        <p:spPr>
          <a:xfrm>
            <a:off x="474858" y="1416788"/>
            <a:ext cx="3465385" cy="3960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6" t="32578" r="24952" b="19226"/>
          <a:stretch/>
        </p:blipFill>
        <p:spPr>
          <a:xfrm>
            <a:off x="4211960" y="1598815"/>
            <a:ext cx="4315663" cy="359638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62607" y="1844824"/>
            <a:ext cx="3672408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06732" y="1844824"/>
            <a:ext cx="3888432" cy="1120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12776"/>
            <a:ext cx="2841780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60748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733256"/>
            <a:ext cx="78488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Présence de traces de rouille sur certaines boites de conserve des produits du rayon olives et épices.</a:t>
            </a:r>
            <a:endParaRPr lang="fr-FR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732240" y="22048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656434" y="2312876"/>
            <a:ext cx="288032" cy="252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6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56692"/>
            <a:ext cx="6300192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420888"/>
            <a:ext cx="3888432" cy="2160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733256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Présence d’un lézard au niveau de la fenêtre donnant sur la réserve servant au stockag</a:t>
            </a:r>
            <a:r>
              <a:rPr lang="fr-FR" b="1" dirty="0" smtClean="0"/>
              <a:t>e des fruits secs .</a:t>
            </a:r>
          </a:p>
          <a:p>
            <a:r>
              <a:rPr lang="fr-FR" b="1" dirty="0" smtClean="0"/>
              <a:t>Cette fenêtre était dépourvue de grillage/moustiquaire.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2699792" y="2276872"/>
            <a:ext cx="864096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335688" y="3019264"/>
            <a:ext cx="216024" cy="337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734112"/>
            <a:ext cx="85689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Boucherie: </a:t>
            </a:r>
            <a:r>
              <a:rPr lang="fr-FR" b="1" dirty="0" smtClean="0"/>
              <a:t>Entreposage des morceaux de viandes destinées au hachage, au niveau du hachoir réfrigéré.</a:t>
            </a:r>
          </a:p>
          <a:p>
            <a:r>
              <a:rPr lang="fr-FR" b="1" dirty="0" smtClean="0"/>
              <a:t>La température mesurée à cœur était de l’ordre de 8°C.</a:t>
            </a:r>
            <a:r>
              <a:rPr lang="fr-FR" b="1" u="sng" dirty="0" smtClean="0"/>
              <a:t> </a:t>
            </a:r>
            <a:endParaRPr lang="fr-FR" b="1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" y="1196752"/>
            <a:ext cx="3057804" cy="4077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579" y="785242"/>
            <a:ext cx="3759882" cy="50131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32" t="35243" r="31034" b="40394"/>
          <a:stretch/>
        </p:blipFill>
        <p:spPr>
          <a:xfrm>
            <a:off x="6660232" y="2204864"/>
            <a:ext cx="23541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021288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Absence de l’impression de la dénomination du produit sur l’étiquette des fèves</a:t>
            </a:r>
            <a:r>
              <a:rPr lang="fr-FR" b="1" dirty="0" smtClean="0"/>
              <a:t> du rayon produits Biologiques.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24744"/>
            <a:ext cx="6108171" cy="45811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563888" y="2492896"/>
            <a:ext cx="3456384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41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709" y="1201374"/>
            <a:ext cx="2841780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201374"/>
            <a:ext cx="257175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0" y="1844824"/>
            <a:ext cx="3227851" cy="24208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805264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Ecaillement du revêtement des étagères d’exposition des meubles froids du rayon FLEG; l’un des miroirs était fissuré.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8028384" y="2132856"/>
            <a:ext cx="36004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66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72816"/>
            <a:ext cx="4475989" cy="3356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5805264"/>
            <a:ext cx="7560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Absence de local poubelle au niveau du magasin: Les bennes à ordures étaient située au niveau du quai de la réception.</a:t>
            </a:r>
          </a:p>
          <a:p>
            <a:r>
              <a:rPr lang="fr-FR" b="1" dirty="0" smtClean="0"/>
              <a:t>Manque d’étanchéité de la porte de la réception.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1187624" y="1916832"/>
            <a:ext cx="1728192" cy="2160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7308304" y="3333800"/>
            <a:ext cx="288032" cy="238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2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96752"/>
            <a:ext cx="5724128" cy="42930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6021288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PLS: </a:t>
            </a:r>
            <a:r>
              <a:rPr lang="fr-FR" b="1" dirty="0" smtClean="0"/>
              <a:t>Impression illisible des mentions DF, DLC et numéro de lot sur certains boudins de charcuterie CHAHIA.</a:t>
            </a:r>
            <a:endParaRPr lang="fr-FR" b="1" u="sng" dirty="0"/>
          </a:p>
        </p:txBody>
      </p:sp>
      <p:sp>
        <p:nvSpPr>
          <p:cNvPr id="5" name="Ellipse 4"/>
          <p:cNvSpPr/>
          <p:nvPr/>
        </p:nvSpPr>
        <p:spPr>
          <a:xfrm>
            <a:off x="3563888" y="1700808"/>
            <a:ext cx="3312368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355976" y="3168352"/>
            <a:ext cx="3456384" cy="11658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3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4461959" cy="59492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4869160"/>
            <a:ext cx="369184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Ecaillement du revêtement des étagères des meubles froids.</a:t>
            </a:r>
          </a:p>
          <a:p>
            <a:r>
              <a:rPr lang="fr-FR" b="1" dirty="0" smtClean="0"/>
              <a:t>Présence de piqûres de moisissures sur les supports des porte-étiquettes.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267744" y="2708920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2051720" y="3068960"/>
            <a:ext cx="1150859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87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47323"/>
            <a:ext cx="3759882" cy="5013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7534" y="5803749"/>
            <a:ext cx="81009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Présence d’un excès de givre sur les pots de crèmes glacées.</a:t>
            </a:r>
          </a:p>
          <a:p>
            <a:r>
              <a:rPr lang="fr-FR" b="1" dirty="0" smtClean="0"/>
              <a:t>Manque de couvercles au niveau du compartiment bas du meuble des surgelés.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08104" y="1772816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4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4320480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5301208"/>
            <a:ext cx="343931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Manque de propreté du sol de la réserve: présence de reste de pâtes déversées à ce niveau.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411760" y="4149080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8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606" y="5733256"/>
            <a:ext cx="8460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Volailles trad.: </a:t>
            </a:r>
            <a:r>
              <a:rPr lang="fr-FR" b="1" dirty="0" smtClean="0"/>
              <a:t>Présence d’un excès de liquide au niveau des plateaux d’exposition.</a:t>
            </a:r>
            <a:endParaRPr lang="fr-FR" b="1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34" t="28179" r="360" b="27713"/>
          <a:stretch/>
        </p:blipFill>
        <p:spPr>
          <a:xfrm>
            <a:off x="1547664" y="1412776"/>
            <a:ext cx="6048316" cy="351220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411760" y="3861048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5596" y="6165304"/>
            <a:ext cx="66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Boucherie</a:t>
            </a:r>
            <a:r>
              <a:rPr lang="fr-FR" b="1" dirty="0" smtClean="0"/>
              <a:t>: Planches de découpe fortement fissurées.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3597864" cy="47971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68726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8428" y="6093296"/>
            <a:ext cx="78306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Plonge Boucherie</a:t>
            </a:r>
            <a:r>
              <a:rPr lang="fr-FR" b="1" dirty="0" smtClean="0"/>
              <a:t>: La station de nettoyage n’était pas reliée au produit disponible.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28" y="856247"/>
            <a:ext cx="3813888" cy="5085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84784"/>
            <a:ext cx="2912685" cy="38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701396"/>
            <a:ext cx="7200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Labo. Boucherie</a:t>
            </a:r>
            <a:r>
              <a:rPr lang="fr-FR" b="1" dirty="0" smtClean="0"/>
              <a:t>: Certains plateaux étaient ébréchés.</a:t>
            </a:r>
          </a:p>
          <a:p>
            <a:r>
              <a:rPr lang="fr-FR" b="1" dirty="0" smtClean="0"/>
              <a:t>Une tenue de travail était retrouvée au niveau du labo, sur une table de travail.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3510664" cy="46808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059307"/>
            <a:ext cx="3147814" cy="419708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763688" y="2492896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236296" y="2852936"/>
            <a:ext cx="648072" cy="39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0032" y="5085184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Le revêtement du sol était endommagé sur plusieurs niveaux de la boucherie: laboratoire et stand.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8" y="1052736"/>
            <a:ext cx="3707904" cy="2780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342" y="1052736"/>
            <a:ext cx="2625756" cy="35010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79389" y="3552437"/>
            <a:ext cx="2715766" cy="3621021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2987824" y="1700808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580112" y="2348880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095836" y="4941168"/>
            <a:ext cx="324036" cy="421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067925" y="5343653"/>
            <a:ext cx="1008112" cy="9225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88024" y="5502622"/>
            <a:ext cx="3888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Exposition des abats de volailles dans des récipients dépourvus d’égouttoirs.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99" y="5733256"/>
            <a:ext cx="67985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Absence de l’impression de la dénomination du produit sur l’étiquette d’une barquette de morceaux d’agneau.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72" y="908720"/>
            <a:ext cx="5964155" cy="447311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763688" y="1772816"/>
            <a:ext cx="4653137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53540</TotalTime>
  <Words>502</Words>
  <Application>Microsoft Office PowerPoint</Application>
  <PresentationFormat>Affichage à l'écran (4:3)</PresentationFormat>
  <Paragraphs>39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567</cp:revision>
  <cp:lastPrinted>2016-02-08T19:41:58Z</cp:lastPrinted>
  <dcterms:created xsi:type="dcterms:W3CDTF">2014-03-07T09:21:22Z</dcterms:created>
  <dcterms:modified xsi:type="dcterms:W3CDTF">2019-06-07T21:48:38Z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2471084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