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20"/>
  </p:notesMasterIdLst>
  <p:handoutMasterIdLst>
    <p:handoutMasterId r:id="rId21"/>
  </p:handoutMasterIdLst>
  <p:sldIdLst>
    <p:sldId id="268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3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Gammarth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Gammarth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564" y="5801489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13/02/2019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3954" y="5701783"/>
            <a:ext cx="228299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kamoun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952661" cy="44644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657671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Chambre froide négative: présence d’un excès de givre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59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8" y="5657671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poissonnerie: poisson saumon a été décongelé le 10/02/18 et emballé le 13/02/18: durée de vie du produit </a:t>
            </a:r>
            <a:r>
              <a:rPr lang="fr-FR" b="1" dirty="0" smtClean="0"/>
              <a:t>est 6j ( </a:t>
            </a:r>
            <a:r>
              <a:rPr lang="fr-FR" b="1" dirty="0" smtClean="0"/>
              <a:t>non </a:t>
            </a:r>
            <a:r>
              <a:rPr lang="fr-FR" b="1" dirty="0" smtClean="0"/>
              <a:t>conforme)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483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248472" cy="5664630"/>
          </a:xfrm>
        </p:spPr>
      </p:pic>
      <p:sp>
        <p:nvSpPr>
          <p:cNvPr id="4" name="ZoneTexte 3"/>
          <p:cNvSpPr txBox="1"/>
          <p:nvPr/>
        </p:nvSpPr>
        <p:spPr>
          <a:xfrm>
            <a:off x="4829231" y="3212976"/>
            <a:ext cx="38164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Epices olives: </a:t>
            </a:r>
            <a:r>
              <a:rPr lang="fr-FR" b="1" dirty="0"/>
              <a:t>à </a:t>
            </a:r>
            <a:r>
              <a:rPr lang="fr-FR" b="1" dirty="0" smtClean="0"/>
              <a:t>l’ouverture des boites de conserves il faut vider le contenu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33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3" y="1205136"/>
            <a:ext cx="4896544" cy="367240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4488160" cy="33661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71600" y="3356992"/>
            <a:ext cx="3240360" cy="122413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99992" y="5225097"/>
            <a:ext cx="3240360" cy="122413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5543" y="4858428"/>
            <a:ext cx="352839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Terminal de cuisson: l’étiquetage est différent sur les 2 boites de macarons Mme </a:t>
            </a:r>
            <a:r>
              <a:rPr lang="fr-FR" b="1" dirty="0" err="1" smtClean="0"/>
              <a:t>fathallah</a:t>
            </a:r>
            <a:r>
              <a:rPr lang="fr-FR" b="1" dirty="0" smtClean="0"/>
              <a:t>: DLC 1 mois ou 15j et la composition n’est pas la même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921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13449" cy="4510087"/>
          </a:xfrm>
        </p:spPr>
      </p:pic>
      <p:sp>
        <p:nvSpPr>
          <p:cNvPr id="5" name="ZoneTexte 4"/>
          <p:cNvSpPr txBox="1"/>
          <p:nvPr/>
        </p:nvSpPr>
        <p:spPr>
          <a:xfrm>
            <a:off x="683568" y="5657671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Terminal de cuisson: manque de la composition sur l’étiquette balance de galette des rois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1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5750" y="500673"/>
            <a:ext cx="4608512" cy="6144683"/>
          </a:xfrm>
        </p:spPr>
      </p:pic>
      <p:sp>
        <p:nvSpPr>
          <p:cNvPr id="4" name="ZoneTexte 3"/>
          <p:cNvSpPr txBox="1"/>
          <p:nvPr/>
        </p:nvSpPr>
        <p:spPr>
          <a:xfrm>
            <a:off x="683568" y="5657671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Terminal de cuisson: mention décongelé à ne pas recongeler incomplète ou absente sur certaines étiquettes balances ex: tarte mini gâteau, gâteau chocolat 4/6, gâteau mousse désir, </a:t>
            </a:r>
            <a:r>
              <a:rPr lang="fr-FR" b="1" dirty="0" err="1" smtClean="0"/>
              <a:t>cheese</a:t>
            </a:r>
            <a:r>
              <a:rPr lang="fr-FR" b="1" dirty="0" smtClean="0"/>
              <a:t> cake, etc….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712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FLEG: </a:t>
            </a:r>
            <a:r>
              <a:rPr lang="fr-FR" b="1" dirty="0" smtClean="0"/>
              <a:t>manque de DLC au niveau de l ’étiquette balance des oranges en slices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801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4487" y="596685"/>
            <a:ext cx="3600400" cy="4800534"/>
          </a:xfrm>
        </p:spPr>
      </p:pic>
      <p:sp>
        <p:nvSpPr>
          <p:cNvPr id="4" name="ZoneTexte 3"/>
          <p:cNvSpPr txBox="1"/>
          <p:nvPr/>
        </p:nvSpPr>
        <p:spPr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PLS: Linéaire charcuterie sale, présence de piqure de moisissures sur les bacs en plastique</a:t>
            </a:r>
            <a:endParaRPr lang="fr-FR" b="1" dirty="0"/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987365"/>
            <a:ext cx="4141241" cy="31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01349"/>
            <a:ext cx="4392488" cy="5856651"/>
          </a:xfrm>
        </p:spPr>
      </p:pic>
      <p:sp>
        <p:nvSpPr>
          <p:cNvPr id="4" name="ZoneTexte 3"/>
          <p:cNvSpPr txBox="1"/>
          <p:nvPr/>
        </p:nvSpPr>
        <p:spPr>
          <a:xfrm>
            <a:off x="683568" y="6237312"/>
            <a:ext cx="66967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</a:t>
            </a:r>
            <a:r>
              <a:rPr lang="fr-FR" b="1" dirty="0" smtClean="0"/>
              <a:t>linéaire </a:t>
            </a:r>
            <a:r>
              <a:rPr lang="fr-FR" b="1" dirty="0" err="1" smtClean="0"/>
              <a:t>trad</a:t>
            </a:r>
            <a:r>
              <a:rPr lang="fr-FR" b="1" dirty="0" smtClean="0"/>
              <a:t> sale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77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8" y="6237312"/>
            <a:ext cx="66967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la séparation entre poissonnerie et boucherie est endommagée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2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8" y="6237312"/>
            <a:ext cx="66967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couteaux rangés tout en étant sales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742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3"/>
            <a:ext cx="3936437" cy="295232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3"/>
            <a:ext cx="3582144" cy="4776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2689" y="5948002"/>
            <a:ext cx="78306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présence de piqures de moisissures au niveau des conduites d’électricité et de la surface externe </a:t>
            </a:r>
            <a:r>
              <a:rPr lang="fr-FR" b="1" dirty="0" smtClean="0"/>
              <a:t>de la porte de </a:t>
            </a:r>
            <a:r>
              <a:rPr lang="fr-FR" b="1" dirty="0" smtClean="0"/>
              <a:t>la chambre froide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3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1110"/>
            <a:ext cx="4248472" cy="5664630"/>
          </a:xfrm>
        </p:spPr>
      </p:pic>
      <p:sp>
        <p:nvSpPr>
          <p:cNvPr id="4" name="ZoneTexte 3"/>
          <p:cNvSpPr txBox="1"/>
          <p:nvPr/>
        </p:nvSpPr>
        <p:spPr>
          <a:xfrm>
            <a:off x="4716016" y="2996952"/>
            <a:ext cx="410445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utilisation d’une ancienne version de fiche de traçabilité avec manque d’enregistrement des données relatives à l’étiquette balance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64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176464" cy="5568619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591404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entreposage de la tenue de travail au niveau du rayon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984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176464" cy="5568619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284984"/>
            <a:ext cx="3888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traiteur: le pistolet est démonté au niveau de la station de nettoyage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24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92518"/>
            <a:ext cx="4320480" cy="324036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632176" cy="34741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657671"/>
            <a:ext cx="37444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Chambre froide négative: présence d’un excès de givre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80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45569</TotalTime>
  <Words>263</Words>
  <Application>Microsoft Office PowerPoint</Application>
  <PresentationFormat>Affichage à l'écran (4:3)</PresentationFormat>
  <Paragraphs>21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555</cp:revision>
  <cp:lastPrinted>2016-02-08T19:41:58Z</cp:lastPrinted>
  <dcterms:created xsi:type="dcterms:W3CDTF">2014-03-07T09:21:22Z</dcterms:created>
  <dcterms:modified xsi:type="dcterms:W3CDTF">2019-02-22T22:13:10Z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944437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