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1" r:id="rId2"/>
  </p:sldMasterIdLst>
  <p:notesMasterIdLst>
    <p:notesMasterId r:id="rId31"/>
  </p:notesMasterIdLst>
  <p:handoutMasterIdLst>
    <p:handoutMasterId r:id="rId32"/>
  </p:handoutMasterIdLst>
  <p:sldIdLst>
    <p:sldId id="268" r:id="rId3"/>
    <p:sldId id="462" r:id="rId4"/>
    <p:sldId id="463" r:id="rId5"/>
    <p:sldId id="464" r:id="rId6"/>
    <p:sldId id="465" r:id="rId7"/>
    <p:sldId id="467" r:id="rId8"/>
    <p:sldId id="481" r:id="rId9"/>
    <p:sldId id="466" r:id="rId10"/>
    <p:sldId id="504" r:id="rId11"/>
    <p:sldId id="469" r:id="rId12"/>
    <p:sldId id="482" r:id="rId13"/>
    <p:sldId id="471" r:id="rId14"/>
    <p:sldId id="473" r:id="rId15"/>
    <p:sldId id="477" r:id="rId16"/>
    <p:sldId id="480" r:id="rId17"/>
    <p:sldId id="483" r:id="rId18"/>
    <p:sldId id="484" r:id="rId19"/>
    <p:sldId id="485" r:id="rId20"/>
    <p:sldId id="486" r:id="rId21"/>
    <p:sldId id="487" r:id="rId22"/>
    <p:sldId id="488" r:id="rId23"/>
    <p:sldId id="489" r:id="rId24"/>
    <p:sldId id="490" r:id="rId25"/>
    <p:sldId id="491" r:id="rId26"/>
    <p:sldId id="492" r:id="rId27"/>
    <p:sldId id="493" r:id="rId28"/>
    <p:sldId id="494" r:id="rId29"/>
    <p:sldId id="495" r:id="rId3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>
      <p:cViewPr>
        <p:scale>
          <a:sx n="50" d="100"/>
          <a:sy n="50" d="100"/>
        </p:scale>
        <p:origin x="1980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12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23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64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996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0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247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661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588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17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632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358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7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Gammarth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26DD-5BE0-4A34-A6F4-0FD9DC637A77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25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9.xml.rels><?xml version="1.0" encoding="UTF-8" standalone="yes" ?><Relationships xmlns="http://schemas.openxmlformats.org/package/2006/relationships"><Relationship Id="rId3" Target="../media/image61.jpeg" Type="http://schemas.openxmlformats.org/officeDocument/2006/relationships/image"/><Relationship Id="rId2" Target="../media/image60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2.wdp" Type="http://schemas.microsoft.com/office/2007/relationships/hdphoto"/><Relationship Id="rId4" Target="../media/image62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2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7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4.wdp" Type="http://schemas.microsoft.com/office/2007/relationships/hdphoto"/><Relationship Id="rId4" Target="../media/image72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7.jpeg" Type="http://schemas.openxmlformats.org/officeDocument/2006/relationships/image"/><Relationship Id="rId5" Target="../media/hdphoto1.wdp" Type="http://schemas.microsoft.com/office/2007/relationships/hdphoto"/><Relationship Id="rId4" Target="../media/image16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Gammarth</a:t>
            </a:r>
            <a:r>
              <a:rPr lang="fr-FR" sz="3600" b="1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564" y="5801489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05</a:t>
            </a:r>
            <a:r>
              <a:rPr lang="fr-FR" b="1" dirty="0" smtClean="0">
                <a:solidFill>
                  <a:srgbClr val="000000"/>
                </a:solidFill>
              </a:rPr>
              <a:t>/11/2019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46281" y="5701783"/>
            <a:ext cx="193835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Mejed Heni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57220" y="5733256"/>
            <a:ext cx="754376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Traiteur: </a:t>
            </a:r>
            <a:r>
              <a:rPr lang="fr-FR" b="1" dirty="0" smtClean="0"/>
              <a:t>Nettoyage des vitres de la rôtissoire</a:t>
            </a:r>
          </a:p>
          <a:p>
            <a:r>
              <a:rPr lang="fr-FR" b="1" dirty="0" smtClean="0"/>
              <a:t>Problème de stagnation d’eau dans la chambre froide et de bouchage dans le lave-mains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04" y="1700808"/>
            <a:ext cx="2085696" cy="27809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56184"/>
            <a:ext cx="3995936" cy="29969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" y="1424777"/>
            <a:ext cx="2499742" cy="33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4355976" cy="326698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57220" y="5962054"/>
            <a:ext cx="754376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Traiteur: </a:t>
            </a:r>
            <a:r>
              <a:rPr lang="fr-FR" b="1" dirty="0" smtClean="0"/>
              <a:t>Problème de bouchage récurrent dans le laboratoire</a:t>
            </a:r>
          </a:p>
          <a:p>
            <a:r>
              <a:rPr lang="fr-FR" b="1" dirty="0" smtClean="0"/>
              <a:t>Absence de distributeur papier</a:t>
            </a:r>
          </a:p>
          <a:p>
            <a:r>
              <a:rPr lang="fr-FR" b="1" dirty="0" smtClean="0"/>
              <a:t>Absence de papier dans le rayon traiteur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08112"/>
            <a:ext cx="3543858" cy="47251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03" y="2304256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77653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35873" y="5517232"/>
            <a:ext cx="1127815" cy="923330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/>
              <a:t>Usure du sol partout</a:t>
            </a:r>
            <a:endParaRPr b="1" dirty="0" lang="fr-FR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80728"/>
            <a:ext cx="3003798" cy="40050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"/>
          <a:stretch/>
        </p:blipFill>
        <p:spPr>
          <a:xfrm>
            <a:off x="6228184" y="1404156"/>
            <a:ext cx="2915816" cy="27089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1923678" cy="256490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93096"/>
            <a:ext cx="3419872" cy="256490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03" y="4474278"/>
            <a:ext cx="3203848" cy="24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9748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300028"/>
            <a:ext cx="775289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Traiteur: nettoyage insatisfaisant des équipements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5" y="2713611"/>
            <a:ext cx="3923928" cy="29429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75" y="1044688"/>
            <a:ext cx="2547689" cy="19107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93" y="3457578"/>
            <a:ext cx="3563888" cy="26729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93" y="150487"/>
            <a:ext cx="3563888" cy="267291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81016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5733256"/>
            <a:ext cx="78317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Traiteur: nettoyage insatisfaisant des équipements et des locaux</a:t>
            </a:r>
            <a:endParaRPr lang="fr-FR" b="1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504" y="1139620"/>
            <a:ext cx="4684688" cy="35135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40" y="1484784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5949280"/>
            <a:ext cx="578067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Poissonnerie: Absence de langue arabe – utilisation de couteau vert –rouille et usure sur les surfaces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74" y="1268760"/>
            <a:ext cx="4283968" cy="32129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2747797" cy="20608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" y="3113584"/>
            <a:ext cx="2627784" cy="19708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45278"/>
            <a:ext cx="3563888" cy="267291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62" y="3288129"/>
            <a:ext cx="246373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5373216"/>
            <a:ext cx="5600651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Poissonnerie: nettoyage insatisfaisant en dessous de la plonge – exposition des rougets le jour de leur retrait – manque des ingrédients sur l’étiquette des calamar panés</a:t>
            </a:r>
          </a:p>
          <a:p>
            <a:r>
              <a:rPr lang="fr-FR" b="1" dirty="0" smtClean="0"/>
              <a:t>Maquereaux manquant de fraîcheur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130" y="548680"/>
            <a:ext cx="3059832" cy="237626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4355976" cy="32669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96" y="1233251"/>
            <a:ext cx="3323861" cy="24928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42" y="2585522"/>
            <a:ext cx="2643758" cy="3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6" y="836712"/>
            <a:ext cx="4283968" cy="32129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74" y="1412776"/>
            <a:ext cx="4472526" cy="33543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24" y="2492896"/>
            <a:ext cx="2436780" cy="32490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46" y="2693913"/>
            <a:ext cx="2733768" cy="36450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27784" y="5373216"/>
            <a:ext cx="6336704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Epices: exposition des fruits séchés au froid + dragées périmés</a:t>
            </a:r>
          </a:p>
          <a:p>
            <a:r>
              <a:rPr lang="fr-FR" b="1" dirty="0" smtClean="0"/>
              <a:t>Poissonnerie: pistolet de nettoyage sous pression démonté</a:t>
            </a:r>
          </a:p>
          <a:p>
            <a:r>
              <a:rPr lang="fr-FR" b="1" dirty="0" smtClean="0"/>
              <a:t>Machine à glace oxydée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460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1" y="5877272"/>
            <a:ext cx="754376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Charcuterie: DEIV HS</a:t>
            </a:r>
          </a:p>
          <a:p>
            <a:r>
              <a:rPr lang="fr-FR" b="1" dirty="0" smtClean="0"/>
              <a:t>Olives dans les boîtes de conserves ouvertes</a:t>
            </a:r>
          </a:p>
          <a:p>
            <a:r>
              <a:rPr lang="fr-FR" b="1" dirty="0" err="1" smtClean="0"/>
              <a:t>Réétiquetage</a:t>
            </a:r>
            <a:r>
              <a:rPr lang="fr-FR" b="1" dirty="0" smtClean="0"/>
              <a:t> des herbes séchées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2" y="1268760"/>
            <a:ext cx="3334738" cy="25010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33" y="1402093"/>
            <a:ext cx="2499742" cy="33329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75" y="3068588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1" y="6237312"/>
            <a:ext cx="75437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Réserve sale et usée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6752"/>
            <a:ext cx="3363838" cy="44851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" y="302838"/>
            <a:ext cx="4211960" cy="315897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31" y="3232669"/>
            <a:ext cx="3635896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0" y="5733256"/>
            <a:ext cx="754376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Boucherie: Viande hachée non identifiée – lavage des sabots dans la plonge</a:t>
            </a:r>
            <a:endParaRPr lang="fr-FR" b="1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71092"/>
            <a:ext cx="3563888" cy="26729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17240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42" y="1268760"/>
            <a:ext cx="3779912" cy="28349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3507854" cy="46771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86227"/>
            <a:ext cx="2499742" cy="33329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4567" y="3608023"/>
            <a:ext cx="2067694" cy="27569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9512" y="5877272"/>
            <a:ext cx="754376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Olives &amp; épices: manque de louches</a:t>
            </a:r>
          </a:p>
          <a:p>
            <a:r>
              <a:rPr lang="fr-FR" b="1" dirty="0" smtClean="0"/>
              <a:t>Fromages: protection contre les égouttages depuis le plafond</a:t>
            </a:r>
          </a:p>
          <a:p>
            <a:r>
              <a:rPr lang="fr-FR" b="1" dirty="0" smtClean="0"/>
              <a:t>Nettoyage des meubles et des éléments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023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1" y="6237312"/>
            <a:ext cx="754376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Pâtisserie: rangement des vêtements dans la hotte – stockage dans les cartons – oxydation du col de signe – four usé et sale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58" y="1052736"/>
            <a:ext cx="2499742" cy="33329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94" y="1047800"/>
            <a:ext cx="3347864" cy="25108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725"/>
            <a:ext cx="2571750" cy="3429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22" y="2405304"/>
            <a:ext cx="2859782" cy="38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1" y="6237312"/>
            <a:ext cx="75437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Pâtisserie: protocole de décongélation non respecté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8465" y="186739"/>
            <a:ext cx="3699030" cy="49320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466" y="2492896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1" y="6165304"/>
            <a:ext cx="754376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CF (-): manque de rangement, de nettoyage et développement de givre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" y="859487"/>
            <a:ext cx="2715766" cy="36210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35784"/>
            <a:ext cx="3735370" cy="28015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63" y="2143614"/>
            <a:ext cx="3995936" cy="29969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54" y="951508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1" y="6237312"/>
            <a:ext cx="754376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Pâtisserie: non respect des règles d’étiquetage et des durées des vies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26840"/>
            <a:ext cx="4379979" cy="32849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6752"/>
            <a:ext cx="3611893" cy="27089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0" y="3150232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1" y="6237312"/>
            <a:ext cx="75437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Plusieurs afficheurs HS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22" y="1412776"/>
            <a:ext cx="4283968" cy="32129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707904" cy="27809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8" y="2852936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1" y="6237312"/>
            <a:ext cx="754376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PGC: Exposition de canette cabossée</a:t>
            </a:r>
          </a:p>
          <a:p>
            <a:r>
              <a:rPr lang="fr-FR" b="1" dirty="0" smtClean="0"/>
              <a:t>Zone des retour mal entretenue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2776"/>
            <a:ext cx="3219822" cy="42930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70" y="1268760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1" y="6237312"/>
            <a:ext cx="75437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Toiles d’araignées à la réception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74" y="1052736"/>
            <a:ext cx="4151445" cy="31135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1" y="6237312"/>
            <a:ext cx="75437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Vestiaires: casiers corrodés ou abimés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6" y="1597487"/>
            <a:ext cx="4716016" cy="35370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6752"/>
            <a:ext cx="3779912" cy="2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3" y="4869160"/>
            <a:ext cx="37444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Boucherie: usure et moisissures sur les revêtements</a:t>
            </a:r>
            <a:endParaRPr lang="fr-FR" b="1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9" y="1350690"/>
            <a:ext cx="4139952" cy="31049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84713"/>
            <a:ext cx="3347864" cy="25108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51" y="1340768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228020"/>
            <a:ext cx="78488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Boucherie: usure, rouille du matériel</a:t>
            </a:r>
            <a:endParaRPr lang="fr-FR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783087"/>
            <a:ext cx="2843808" cy="18538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52936"/>
            <a:ext cx="4067944" cy="305095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6" y="3284984"/>
            <a:ext cx="2915816" cy="21868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80" y="965634"/>
            <a:ext cx="3779912" cy="2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72420" y="5805264"/>
            <a:ext cx="75437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Boucherie: </a:t>
            </a:r>
            <a:r>
              <a:rPr lang="fr-FR" b="1" dirty="0" smtClean="0"/>
              <a:t>Utilisation des plateaux mouillés et usure du billot</a:t>
            </a:r>
            <a:endParaRPr lang="fr-FR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1124744"/>
            <a:ext cx="5292080" cy="39690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2856"/>
            <a:ext cx="3635896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5746030"/>
            <a:ext cx="754376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Boucherie: rangement dans les casiers des couteaux insatisfaisant. </a:t>
            </a:r>
          </a:p>
          <a:p>
            <a:r>
              <a:rPr lang="fr-FR" b="1" dirty="0" smtClean="0"/>
              <a:t>Le nettoyage de la scie à os est insatisfaisant</a:t>
            </a:r>
            <a:r>
              <a:rPr lang="fr-FR" b="1" dirty="0" smtClean="0"/>
              <a:t> </a:t>
            </a:r>
            <a:endParaRPr lang="fr-FR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54" y="2132856"/>
            <a:ext cx="2077616" cy="27701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81" y="2780928"/>
            <a:ext cx="2067694" cy="27569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" y="1032656"/>
            <a:ext cx="2139702" cy="28529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44824"/>
            <a:ext cx="213970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4427984" cy="332098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5939988"/>
            <a:ext cx="754376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Boucherie: le trancheur des carpaccios était rouillé</a:t>
            </a:r>
          </a:p>
          <a:p>
            <a:r>
              <a:rPr lang="fr-FR" b="1" dirty="0" smtClean="0"/>
              <a:t>Absence de papier et de savon dans le rayon trad</a:t>
            </a:r>
            <a:endParaRPr lang="fr-FR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80120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0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517232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Epices: partie derrière les meubles mal nettoyée. Les graines avaient germés derrière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4904"/>
            <a:ext cx="3635896" cy="27269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4" y="606220"/>
            <a:ext cx="3779912" cy="28349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48106"/>
            <a:ext cx="2715766" cy="36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" y="908720"/>
            <a:ext cx="3707904" cy="27809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48" y="1196752"/>
            <a:ext cx="3003798" cy="40050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46" y="1800200"/>
            <a:ext cx="2571750" cy="3429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55576" y="5517232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FLEG: exposition des potirons sans étiquettes et usure du porte sacs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058736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53699</TotalTime>
  <Words>366</Words>
  <Application>Microsoft Office PowerPoint</Application>
  <PresentationFormat>Affichage à l'écran (4:3)</PresentationFormat>
  <Paragraphs>45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Tempus Sans ITC</vt:lpstr>
      <vt:lpstr>Wingdings</vt:lpstr>
      <vt:lpstr>Couches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582</cp:revision>
  <cp:lastPrinted>2016-02-08T19:41:58Z</cp:lastPrinted>
  <dcterms:created xsi:type="dcterms:W3CDTF">2014-03-07T09:21:22Z</dcterms:created>
  <dcterms:modified xsi:type="dcterms:W3CDTF">2019-11-07T13:56:45Z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2076487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