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1" r:id="rId2"/>
  </p:sldMasterIdLst>
  <p:notesMasterIdLst>
    <p:notesMasterId r:id="rId16"/>
  </p:notesMasterIdLst>
  <p:handoutMasterIdLst>
    <p:handoutMasterId r:id="rId17"/>
  </p:handoutMasterIdLst>
  <p:sldIdLst>
    <p:sldId id="268" r:id="rId3"/>
    <p:sldId id="413" r:id="rId4"/>
    <p:sldId id="414" r:id="rId5"/>
    <p:sldId id="415" r:id="rId6"/>
    <p:sldId id="416" r:id="rId7"/>
    <p:sldId id="417" r:id="rId8"/>
    <p:sldId id="418" r:id="rId9"/>
    <p:sldId id="419" r:id="rId10"/>
    <p:sldId id="421" r:id="rId11"/>
    <p:sldId id="424" r:id="rId12"/>
    <p:sldId id="423" r:id="rId13"/>
    <p:sldId id="422" r:id="rId14"/>
    <p:sldId id="420" r:id="rId1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65" d="100"/>
          <a:sy n="65" d="100"/>
        </p:scale>
        <p:origin x="-94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934"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3DD75BE-A253-4075-9244-AB0F539C32DC}" type="datetimeFigureOut">
              <a:rPr lang="fr-FR" smtClean="0"/>
              <a:t>19/09/2018</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3A9904D-C2F3-42BC-8C5E-D7064A081D63}" type="slidenum">
              <a:rPr lang="fr-FR" smtClean="0"/>
              <a:t>‹N°›</a:t>
            </a:fld>
            <a:endParaRPr lang="fr-FR"/>
          </a:p>
        </p:txBody>
      </p:sp>
    </p:spTree>
    <p:extLst>
      <p:ext uri="{BB962C8B-B14F-4D97-AF65-F5344CB8AC3E}">
        <p14:creationId xmlns:p14="http://schemas.microsoft.com/office/powerpoint/2010/main" val="283055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97FCC72-1B1D-41CC-9624-805D9245AC99}" type="datetimeFigureOut">
              <a:rPr lang="fr-FR" smtClean="0"/>
              <a:t>19/09/2018</a:t>
            </a:fld>
            <a:endParaRPr lang="fr-FR"/>
          </a:p>
        </p:txBody>
      </p:sp>
      <p:sp>
        <p:nvSpPr>
          <p:cNvPr id="4" name="Espace réservé de l'image des diapositives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D4350E03-ECC6-40C0-B54E-8EAEE584575B}" type="slidenum">
              <a:rPr lang="fr-FR" smtClean="0"/>
              <a:t>‹N°›</a:t>
            </a:fld>
            <a:endParaRPr lang="fr-FR"/>
          </a:p>
        </p:txBody>
      </p:sp>
    </p:spTree>
    <p:extLst>
      <p:ext uri="{BB962C8B-B14F-4D97-AF65-F5344CB8AC3E}">
        <p14:creationId xmlns:p14="http://schemas.microsoft.com/office/powerpoint/2010/main" val="72685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350E03-ECC6-40C0-B54E-8EAEE584575B}" type="slidenum">
              <a:rPr lang="fr-FR" smtClean="0"/>
              <a:t>1</a:t>
            </a:fld>
            <a:endParaRPr lang="fr-FR"/>
          </a:p>
        </p:txBody>
      </p:sp>
    </p:spTree>
    <p:extLst>
      <p:ext uri="{BB962C8B-B14F-4D97-AF65-F5344CB8AC3E}">
        <p14:creationId xmlns:p14="http://schemas.microsoft.com/office/powerpoint/2010/main" val="310012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a:prstGeom prst="rect">
            <a:avLst/>
          </a:prstGeo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1993" indent="0" algn="ctr">
              <a:buNone/>
              <a:defRPr/>
            </a:lvl2pPr>
            <a:lvl3pPr marL="843987" indent="0" algn="ctr">
              <a:buNone/>
              <a:defRPr/>
            </a:lvl3pPr>
            <a:lvl4pPr marL="1265981" indent="0" algn="ctr">
              <a:buNone/>
              <a:defRPr/>
            </a:lvl4pPr>
            <a:lvl5pPr marL="1687973" indent="0" algn="ctr">
              <a:buNone/>
              <a:defRPr/>
            </a:lvl5pPr>
            <a:lvl6pPr marL="2109967" indent="0" algn="ctr">
              <a:buNone/>
              <a:defRPr/>
            </a:lvl6pPr>
            <a:lvl7pPr marL="2531960" indent="0" algn="ctr">
              <a:buNone/>
              <a:defRPr/>
            </a:lvl7pPr>
            <a:lvl8pPr marL="2953953" indent="0" algn="ctr">
              <a:buNone/>
              <a:defRPr/>
            </a:lvl8pPr>
            <a:lvl9pPr marL="3375947"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2463527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1838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4" y="333382"/>
            <a:ext cx="1979613" cy="56610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11188" y="333382"/>
            <a:ext cx="5789612" cy="56610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6170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graphique ou organigramme hiérarchique">
    <p:spTree>
      <p:nvGrpSpPr>
        <p:cNvPr id="1" name=""/>
        <p:cNvGrpSpPr/>
        <p:nvPr/>
      </p:nvGrpSpPr>
      <p:grpSpPr>
        <a:xfrm>
          <a:off x="0" y="0"/>
          <a:ext cx="0" cy="0"/>
          <a:chOff x="0" y="0"/>
          <a:chExt cx="0" cy="0"/>
        </a:xfrm>
      </p:grpSpPr>
      <p:sp>
        <p:nvSpPr>
          <p:cNvPr id="3" name="Espace réservé du graphique SmartArt 2"/>
          <p:cNvSpPr>
            <a:spLocks noGrp="1"/>
          </p:cNvSpPr>
          <p:nvPr>
            <p:ph type="dgm" idx="1"/>
          </p:nvPr>
        </p:nvSpPr>
        <p:spPr>
          <a:xfrm>
            <a:off x="611188" y="1484316"/>
            <a:ext cx="7921625" cy="4510087"/>
          </a:xfrm>
        </p:spPr>
        <p:txBody>
          <a:bodyPr/>
          <a:lstStyle/>
          <a:p>
            <a:pPr lvl="0"/>
            <a:r>
              <a:rPr lang="fr-FR" noProof="0" smtClean="0"/>
              <a:t>Cliquez sur l'icône pour ajouter un graphique SmartArt</a:t>
            </a:r>
            <a:endParaRPr lang="fr-FR" noProof="0"/>
          </a:p>
        </p:txBody>
      </p:sp>
    </p:spTree>
    <p:extLst>
      <p:ext uri="{BB962C8B-B14F-4D97-AF65-F5344CB8AC3E}">
        <p14:creationId xmlns:p14="http://schemas.microsoft.com/office/powerpoint/2010/main" val="285682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611188" y="1484316"/>
            <a:ext cx="7921625" cy="4510087"/>
          </a:xfrm>
        </p:spPr>
        <p:txBody>
          <a:bodyPr/>
          <a:lstStyle/>
          <a:p>
            <a:pPr lvl="0"/>
            <a:r>
              <a:rPr lang="fr-FR" noProof="0" smtClean="0"/>
              <a:t>Cliquez sur l'icône pour ajouter un tableau</a:t>
            </a:r>
            <a:endParaRPr lang="fr-FR" noProof="0"/>
          </a:p>
        </p:txBody>
      </p:sp>
    </p:spTree>
    <p:extLst>
      <p:ext uri="{BB962C8B-B14F-4D97-AF65-F5344CB8AC3E}">
        <p14:creationId xmlns:p14="http://schemas.microsoft.com/office/powerpoint/2010/main" val="2067883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6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71600" y="1268760"/>
            <a:ext cx="7527680" cy="5943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96256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68423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3546648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380499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F226DD-5BE0-4A34-A6F4-0FD9DC637A77}"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303800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193467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F226DD-5BE0-4A34-A6F4-0FD9DC637A77}" type="datetimeFigureOut">
              <a:rPr lang="fr-FR" smtClean="0"/>
              <a:t>19/09/2018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51924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CF226DD-5BE0-4A34-A6F4-0FD9DC637A77}" type="datetimeFigureOut">
              <a:rPr lang="fr-FR" smtClean="0"/>
              <a:t>19/09/2018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52866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F226DD-5BE0-4A34-A6F4-0FD9DC637A77}" type="datetimeFigureOut">
              <a:rPr lang="fr-FR" smtClean="0"/>
              <a:t>19/09/2018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244058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F226DD-5BE0-4A34-A6F4-0FD9DC637A77}"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204517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F226DD-5BE0-4A34-A6F4-0FD9DC637A77}"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222063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548358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6767D1-D69A-4F06-B8B5-E9B12B39E193}" type="slidenum">
              <a:rPr lang="fr-FR" smtClean="0"/>
              <a:t>‹N°›</a:t>
            </a:fld>
            <a:endParaRPr lang="fr-FR"/>
          </a:p>
        </p:txBody>
      </p:sp>
    </p:spTree>
    <p:extLst>
      <p:ext uri="{BB962C8B-B14F-4D97-AF65-F5344CB8AC3E}">
        <p14:creationId xmlns:p14="http://schemas.microsoft.com/office/powerpoint/2010/main" val="35127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a:prstGeom prst="rect">
            <a:avLst/>
          </a:prstGeom>
        </p:spPr>
        <p:txBody>
          <a:bodyPr anchor="t"/>
          <a:lstStyle>
            <a:lvl1pPr algn="l">
              <a:defRPr sz="3692"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1993" indent="0">
              <a:buNone/>
              <a:defRPr sz="1662"/>
            </a:lvl2pPr>
            <a:lvl3pPr marL="843987" indent="0">
              <a:buNone/>
              <a:defRPr sz="1477"/>
            </a:lvl3pPr>
            <a:lvl4pPr marL="1265981" indent="0">
              <a:buNone/>
              <a:defRPr sz="1292"/>
            </a:lvl4pPr>
            <a:lvl5pPr marL="1687973" indent="0">
              <a:buNone/>
              <a:defRPr sz="1292"/>
            </a:lvl5pPr>
            <a:lvl6pPr marL="2109967" indent="0">
              <a:buNone/>
              <a:defRPr sz="1292"/>
            </a:lvl6pPr>
            <a:lvl7pPr marL="2531960" indent="0">
              <a:buNone/>
              <a:defRPr sz="1292"/>
            </a:lvl7pPr>
            <a:lvl8pPr marL="2953953" indent="0">
              <a:buNone/>
              <a:defRPr sz="1292"/>
            </a:lvl8pPr>
            <a:lvl9pPr marL="3375947" indent="0">
              <a:buNone/>
              <a:defRPr sz="1292"/>
            </a:lvl9pPr>
          </a:lstStyle>
          <a:p>
            <a:pPr lvl="0"/>
            <a:r>
              <a:rPr lang="fr-FR" smtClean="0"/>
              <a:t>Modifiez les styles du texte du masque</a:t>
            </a:r>
          </a:p>
        </p:txBody>
      </p:sp>
    </p:spTree>
    <p:extLst>
      <p:ext uri="{BB962C8B-B14F-4D97-AF65-F5344CB8AC3E}">
        <p14:creationId xmlns:p14="http://schemas.microsoft.com/office/powerpoint/2010/main" val="2055587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11188" y="1484316"/>
            <a:ext cx="3884612" cy="4510087"/>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4" y="1484316"/>
            <a:ext cx="3884613" cy="4510087"/>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37448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4"/>
            <a:ext cx="4040188" cy="639763"/>
          </a:xfrm>
        </p:spPr>
        <p:txBody>
          <a:bodyPr anchor="b"/>
          <a:lstStyle>
            <a:lvl1pPr marL="0" indent="0">
              <a:buNone/>
              <a:defRPr sz="2123" b="1"/>
            </a:lvl1pPr>
            <a:lvl2pPr marL="421993" indent="0">
              <a:buNone/>
              <a:defRPr sz="1846" b="1"/>
            </a:lvl2pPr>
            <a:lvl3pPr marL="843987" indent="0">
              <a:buNone/>
              <a:defRPr sz="1662" b="1"/>
            </a:lvl3pPr>
            <a:lvl4pPr marL="1265981" indent="0">
              <a:buNone/>
              <a:defRPr sz="1477" b="1"/>
            </a:lvl4pPr>
            <a:lvl5pPr marL="1687973" indent="0">
              <a:buNone/>
              <a:defRPr sz="1477" b="1"/>
            </a:lvl5pPr>
            <a:lvl6pPr marL="2109967" indent="0">
              <a:buNone/>
              <a:defRPr sz="1477" b="1"/>
            </a:lvl6pPr>
            <a:lvl7pPr marL="2531960" indent="0">
              <a:buNone/>
              <a:defRPr sz="1477" b="1"/>
            </a:lvl7pPr>
            <a:lvl8pPr marL="2953953" indent="0">
              <a:buNone/>
              <a:defRPr sz="1477" b="1"/>
            </a:lvl8pPr>
            <a:lvl9pPr marL="3375947" indent="0">
              <a:buNone/>
              <a:defRPr sz="1477"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4"/>
            <a:ext cx="4041775" cy="639763"/>
          </a:xfrm>
        </p:spPr>
        <p:txBody>
          <a:bodyPr anchor="b"/>
          <a:lstStyle>
            <a:lvl1pPr marL="0" indent="0">
              <a:buNone/>
              <a:defRPr sz="2123" b="1"/>
            </a:lvl1pPr>
            <a:lvl2pPr marL="421993" indent="0">
              <a:buNone/>
              <a:defRPr sz="1846" b="1"/>
            </a:lvl2pPr>
            <a:lvl3pPr marL="843987" indent="0">
              <a:buNone/>
              <a:defRPr sz="1662" b="1"/>
            </a:lvl3pPr>
            <a:lvl4pPr marL="1265981" indent="0">
              <a:buNone/>
              <a:defRPr sz="1477" b="1"/>
            </a:lvl4pPr>
            <a:lvl5pPr marL="1687973" indent="0">
              <a:buNone/>
              <a:defRPr sz="1477" b="1"/>
            </a:lvl5pPr>
            <a:lvl6pPr marL="2109967" indent="0">
              <a:buNone/>
              <a:defRPr sz="1477" b="1"/>
            </a:lvl6pPr>
            <a:lvl7pPr marL="2531960" indent="0">
              <a:buNone/>
              <a:defRPr sz="1477" b="1"/>
            </a:lvl7pPr>
            <a:lvl8pPr marL="2953953" indent="0">
              <a:buNone/>
              <a:defRPr sz="1477" b="1"/>
            </a:lvl8pPr>
            <a:lvl9pPr marL="3375947" indent="0">
              <a:buNone/>
              <a:defRPr sz="1477"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186531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793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68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4380" y="2132856"/>
            <a:ext cx="3008313" cy="1162051"/>
          </a:xfrm>
          <a:prstGeom prst="rect">
            <a:avLst/>
          </a:prstGeom>
        </p:spPr>
        <p:txBody>
          <a:bodyPr anchor="b"/>
          <a:lstStyle>
            <a:lvl1pPr algn="l">
              <a:defRPr sz="1846" b="1"/>
            </a:lvl1pPr>
          </a:lstStyle>
          <a:p>
            <a:r>
              <a:rPr lang="fr-FR" smtClean="0"/>
              <a:t>Modifiez le style du titre</a:t>
            </a:r>
            <a:endParaRPr lang="fr-FR"/>
          </a:p>
        </p:txBody>
      </p:sp>
      <p:sp>
        <p:nvSpPr>
          <p:cNvPr id="3" name="Espace réservé du contenu 2"/>
          <p:cNvSpPr>
            <a:spLocks noGrp="1"/>
          </p:cNvSpPr>
          <p:nvPr>
            <p:ph idx="1"/>
          </p:nvPr>
        </p:nvSpPr>
        <p:spPr>
          <a:xfrm>
            <a:off x="3707904" y="1004887"/>
            <a:ext cx="5111750" cy="5853113"/>
          </a:xfrm>
        </p:spPr>
        <p:txBody>
          <a:bodyPr/>
          <a:lstStyle>
            <a:lvl1pPr>
              <a:defRPr sz="2954"/>
            </a:lvl1pPr>
            <a:lvl2pPr>
              <a:defRPr sz="2585"/>
            </a:lvl2pPr>
            <a:lvl3pPr>
              <a:defRPr sz="2123"/>
            </a:lvl3pPr>
            <a:lvl4pPr>
              <a:defRPr sz="1846"/>
            </a:lvl4pPr>
            <a:lvl5pPr>
              <a:defRPr sz="1846"/>
            </a:lvl5pPr>
            <a:lvl6pPr>
              <a:defRPr sz="1846"/>
            </a:lvl6pPr>
            <a:lvl7pPr>
              <a:defRPr sz="1846"/>
            </a:lvl7pPr>
            <a:lvl8pPr>
              <a:defRPr sz="1846"/>
            </a:lvl8pPr>
            <a:lvl9pPr>
              <a:defRPr sz="1846"/>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4"/>
            <a:ext cx="3008313" cy="4691063"/>
          </a:xfrm>
        </p:spPr>
        <p:txBody>
          <a:bodyPr/>
          <a:lstStyle>
            <a:lvl1pPr marL="0" indent="0">
              <a:buNone/>
              <a:defRPr sz="1292"/>
            </a:lvl1pPr>
            <a:lvl2pPr marL="421993" indent="0">
              <a:buNone/>
              <a:defRPr sz="1108"/>
            </a:lvl2pPr>
            <a:lvl3pPr marL="843987" indent="0">
              <a:buNone/>
              <a:defRPr sz="1015"/>
            </a:lvl3pPr>
            <a:lvl4pPr marL="1265981" indent="0">
              <a:buNone/>
              <a:defRPr sz="831"/>
            </a:lvl4pPr>
            <a:lvl5pPr marL="1687973" indent="0">
              <a:buNone/>
              <a:defRPr sz="831"/>
            </a:lvl5pPr>
            <a:lvl6pPr marL="2109967" indent="0">
              <a:buNone/>
              <a:defRPr sz="831"/>
            </a:lvl6pPr>
            <a:lvl7pPr marL="2531960" indent="0">
              <a:buNone/>
              <a:defRPr sz="831"/>
            </a:lvl7pPr>
            <a:lvl8pPr marL="2953953" indent="0">
              <a:buNone/>
              <a:defRPr sz="831"/>
            </a:lvl8pPr>
            <a:lvl9pPr marL="3375947" indent="0">
              <a:buNone/>
              <a:defRPr sz="831"/>
            </a:lvl9pPr>
          </a:lstStyle>
          <a:p>
            <a:pPr lvl="0"/>
            <a:r>
              <a:rPr lang="fr-FR" smtClean="0"/>
              <a:t>Modifiez les styles du texte du masque</a:t>
            </a:r>
          </a:p>
        </p:txBody>
      </p:sp>
    </p:spTree>
    <p:extLst>
      <p:ext uri="{BB962C8B-B14F-4D97-AF65-F5344CB8AC3E}">
        <p14:creationId xmlns:p14="http://schemas.microsoft.com/office/powerpoint/2010/main" val="15687188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9"/>
          </a:xfrm>
          <a:prstGeom prst="rect">
            <a:avLst/>
          </a:prstGeom>
        </p:spPr>
        <p:txBody>
          <a:bodyPr anchor="b"/>
          <a:lstStyle>
            <a:lvl1pPr algn="l">
              <a:defRPr sz="1846"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1993" indent="0">
              <a:buNone/>
              <a:defRPr sz="2585"/>
            </a:lvl2pPr>
            <a:lvl3pPr marL="843987" indent="0">
              <a:buNone/>
              <a:defRPr sz="2123"/>
            </a:lvl3pPr>
            <a:lvl4pPr marL="1265981" indent="0">
              <a:buNone/>
              <a:defRPr sz="1846"/>
            </a:lvl4pPr>
            <a:lvl5pPr marL="1687973" indent="0">
              <a:buNone/>
              <a:defRPr sz="1846"/>
            </a:lvl5pPr>
            <a:lvl6pPr marL="2109967" indent="0">
              <a:buNone/>
              <a:defRPr sz="1846"/>
            </a:lvl6pPr>
            <a:lvl7pPr marL="2531960" indent="0">
              <a:buNone/>
              <a:defRPr sz="1846"/>
            </a:lvl7pPr>
            <a:lvl8pPr marL="2953953" indent="0">
              <a:buNone/>
              <a:defRPr sz="1846"/>
            </a:lvl8pPr>
            <a:lvl9pPr marL="3375947" indent="0">
              <a:buNone/>
              <a:defRPr sz="1846"/>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9"/>
            <a:ext cx="5486400" cy="804863"/>
          </a:xfrm>
        </p:spPr>
        <p:txBody>
          <a:bodyPr/>
          <a:lstStyle>
            <a:lvl1pPr marL="0" indent="0">
              <a:buNone/>
              <a:defRPr sz="1292"/>
            </a:lvl1pPr>
            <a:lvl2pPr marL="421993" indent="0">
              <a:buNone/>
              <a:defRPr sz="1108"/>
            </a:lvl2pPr>
            <a:lvl3pPr marL="843987" indent="0">
              <a:buNone/>
              <a:defRPr sz="1015"/>
            </a:lvl3pPr>
            <a:lvl4pPr marL="1265981" indent="0">
              <a:buNone/>
              <a:defRPr sz="831"/>
            </a:lvl4pPr>
            <a:lvl5pPr marL="1687973" indent="0">
              <a:buNone/>
              <a:defRPr sz="831"/>
            </a:lvl5pPr>
            <a:lvl6pPr marL="2109967" indent="0">
              <a:buNone/>
              <a:defRPr sz="831"/>
            </a:lvl6pPr>
            <a:lvl7pPr marL="2531960" indent="0">
              <a:buNone/>
              <a:defRPr sz="831"/>
            </a:lvl7pPr>
            <a:lvl8pPr marL="2953953" indent="0">
              <a:buNone/>
              <a:defRPr sz="831"/>
            </a:lvl8pPr>
            <a:lvl9pPr marL="3375947" indent="0">
              <a:buNone/>
              <a:defRPr sz="831"/>
            </a:lvl9pPr>
          </a:lstStyle>
          <a:p>
            <a:pPr lvl="0"/>
            <a:r>
              <a:rPr lang="fr-FR" smtClean="0"/>
              <a:t>Modifiez les styles du texte du masque</a:t>
            </a:r>
          </a:p>
        </p:txBody>
      </p:sp>
    </p:spTree>
    <p:extLst>
      <p:ext uri="{BB962C8B-B14F-4D97-AF65-F5344CB8AC3E}">
        <p14:creationId xmlns:p14="http://schemas.microsoft.com/office/powerpoint/2010/main" val="274084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99392"/>
            <a:ext cx="611066" cy="6858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lstStyle/>
          <a:p>
            <a:pPr algn="ctr"/>
            <a:endParaRPr lang="fr-FR" altLang="fr-FR" sz="1662" b="1">
              <a:latin typeface="Century Gothic" panose="020B0502020202020204" pitchFamily="34" charset="0"/>
            </a:endParaRPr>
          </a:p>
        </p:txBody>
      </p:sp>
      <p:sp>
        <p:nvSpPr>
          <p:cNvPr id="2051" name="Rectangle 3"/>
          <p:cNvSpPr>
            <a:spLocks noChangeArrowheads="1"/>
          </p:cNvSpPr>
          <p:nvPr/>
        </p:nvSpPr>
        <p:spPr bwMode="auto">
          <a:xfrm>
            <a:off x="323850" y="1052513"/>
            <a:ext cx="8820150" cy="215900"/>
          </a:xfrm>
          <a:prstGeom prst="rect">
            <a:avLst/>
          </a:prstGeom>
          <a:solidFill>
            <a:srgbClr val="C0C0C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lstStyle/>
          <a:p>
            <a:pPr algn="ctr"/>
            <a:endParaRPr lang="fr-FR" altLang="fr-FR" sz="1662" b="1">
              <a:latin typeface="Century Gothic" panose="020B0502020202020204" pitchFamily="34" charset="0"/>
            </a:endParaRPr>
          </a:p>
        </p:txBody>
      </p:sp>
      <p:sp>
        <p:nvSpPr>
          <p:cNvPr id="2052" name="Rectangle 8"/>
          <p:cNvSpPr>
            <a:spLocks noChangeArrowheads="1"/>
          </p:cNvSpPr>
          <p:nvPr/>
        </p:nvSpPr>
        <p:spPr bwMode="auto">
          <a:xfrm>
            <a:off x="8532936" y="188914"/>
            <a:ext cx="312126" cy="6480175"/>
          </a:xfrm>
          <a:prstGeom prst="rect">
            <a:avLst/>
          </a:prstGeom>
          <a:solidFill>
            <a:srgbClr val="FFCC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lstStyle/>
          <a:p>
            <a:pPr algn="ctr"/>
            <a:endParaRPr lang="fr-FR" altLang="fr-FR" sz="1662" b="1">
              <a:latin typeface="Century Gothic" panose="020B0502020202020204" pitchFamily="34" charset="0"/>
            </a:endParaRPr>
          </a:p>
        </p:txBody>
      </p:sp>
      <p:sp>
        <p:nvSpPr>
          <p:cNvPr id="2053" name="Rectangle 10"/>
          <p:cNvSpPr>
            <a:spLocks noGrp="1" noChangeArrowheads="1"/>
          </p:cNvSpPr>
          <p:nvPr>
            <p:ph type="body" idx="1"/>
          </p:nvPr>
        </p:nvSpPr>
        <p:spPr bwMode="auto">
          <a:xfrm>
            <a:off x="611066" y="1484314"/>
            <a:ext cx="7921869"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4764" tIns="42382" rIns="84764" bIns="42382"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8" name="Text Box 7"/>
          <p:cNvSpPr txBox="1">
            <a:spLocks noChangeArrowheads="1"/>
          </p:cNvSpPr>
          <p:nvPr/>
        </p:nvSpPr>
        <p:spPr bwMode="auto">
          <a:xfrm>
            <a:off x="8648700" y="6477000"/>
            <a:ext cx="327535" cy="198777"/>
          </a:xfrm>
          <a:prstGeom prst="rect">
            <a:avLst/>
          </a:prstGeom>
          <a:noFill/>
          <a:ln w="9525">
            <a:noFill/>
            <a:miter lim="800000"/>
            <a:headEnd/>
            <a:tailEnd/>
          </a:ln>
          <a:effectLst/>
        </p:spPr>
        <p:txBody>
          <a:bodyPr wrap="none" lIns="84396" tIns="42198" rIns="84396" bIns="42198">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fld id="{9ADC00F9-A239-4684-8953-224749B3B002}" type="slidenum">
              <a:rPr lang="en-GB" altLang="fr-FR" sz="738" smtClean="0">
                <a:latin typeface="Century Gothic" panose="020B0502020202020204" pitchFamily="34" charset="0"/>
              </a:rPr>
              <a:pPr>
                <a:defRPr/>
              </a:pPr>
              <a:t>‹N°›</a:t>
            </a:fld>
            <a:endParaRPr lang="en-GB" altLang="fr-FR" sz="1292" smtClean="0">
              <a:latin typeface="Century Gothic" panose="020B0502020202020204" pitchFamily="34" charset="0"/>
            </a:endParaRPr>
          </a:p>
        </p:txBody>
      </p:sp>
      <p:pic>
        <p:nvPicPr>
          <p:cNvPr id="2056" name="Image 11" descr="LOGO_QLC.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15298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http://www.servi.com.tn/static/upload/748daf0152b74bf124be98188d120343.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52106" y="0"/>
            <a:ext cx="1691894" cy="10525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p:cNvSpPr txBox="1">
            <a:spLocks noChangeArrowheads="1"/>
          </p:cNvSpPr>
          <p:nvPr userDrawn="1"/>
        </p:nvSpPr>
        <p:spPr bwMode="auto">
          <a:xfrm>
            <a:off x="1691680" y="234951"/>
            <a:ext cx="5760426"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4764" tIns="42382" rIns="84764" bIns="42382" numCol="1" anchor="ctr" anchorCtr="0" compatLnSpc="1">
            <a:prstTxWarp prst="textNoShape">
              <a:avLst/>
            </a:prstTxWarp>
          </a:bodyPr>
          <a:lstStyle>
            <a:lvl1pPr algn="ctr" rtl="0" eaLnBrk="1" fontAlgn="base" hangingPunct="1">
              <a:spcBef>
                <a:spcPct val="0"/>
              </a:spcBef>
              <a:spcAft>
                <a:spcPct val="0"/>
              </a:spcAft>
              <a:defRPr sz="2400" b="1" baseline="0">
                <a:solidFill>
                  <a:srgbClr val="3333FF"/>
                </a:solidFill>
                <a:latin typeface="+mj-lt"/>
                <a:ea typeface="+mj-ea"/>
                <a:cs typeface="+mj-cs"/>
              </a:defRPr>
            </a:lvl1pPr>
            <a:lvl2pPr algn="l" rtl="0" eaLnBrk="1" fontAlgn="base" hangingPunct="1">
              <a:spcBef>
                <a:spcPct val="0"/>
              </a:spcBef>
              <a:spcAft>
                <a:spcPct val="0"/>
              </a:spcAft>
              <a:defRPr sz="2400" b="1">
                <a:solidFill>
                  <a:srgbClr val="3333FF"/>
                </a:solidFill>
                <a:latin typeface="Tempus Sans ITC" pitchFamily="82" charset="0"/>
                <a:cs typeface="Arial" charset="0"/>
              </a:defRPr>
            </a:lvl2pPr>
            <a:lvl3pPr algn="l" rtl="0" eaLnBrk="1" fontAlgn="base" hangingPunct="1">
              <a:spcBef>
                <a:spcPct val="0"/>
              </a:spcBef>
              <a:spcAft>
                <a:spcPct val="0"/>
              </a:spcAft>
              <a:defRPr sz="2400" b="1">
                <a:solidFill>
                  <a:srgbClr val="3333FF"/>
                </a:solidFill>
                <a:latin typeface="Tempus Sans ITC" pitchFamily="82" charset="0"/>
                <a:cs typeface="Arial" charset="0"/>
              </a:defRPr>
            </a:lvl3pPr>
            <a:lvl4pPr algn="l" rtl="0" eaLnBrk="1" fontAlgn="base" hangingPunct="1">
              <a:spcBef>
                <a:spcPct val="0"/>
              </a:spcBef>
              <a:spcAft>
                <a:spcPct val="0"/>
              </a:spcAft>
              <a:defRPr sz="2400" b="1">
                <a:solidFill>
                  <a:srgbClr val="3333FF"/>
                </a:solidFill>
                <a:latin typeface="Tempus Sans ITC" pitchFamily="82" charset="0"/>
                <a:cs typeface="Arial" charset="0"/>
              </a:defRPr>
            </a:lvl4pPr>
            <a:lvl5pPr algn="l" rtl="0" eaLnBrk="1" fontAlgn="base" hangingPunct="1">
              <a:spcBef>
                <a:spcPct val="0"/>
              </a:spcBef>
              <a:spcAft>
                <a:spcPct val="0"/>
              </a:spcAft>
              <a:defRPr sz="2400" b="1">
                <a:solidFill>
                  <a:srgbClr val="3333FF"/>
                </a:solidFill>
                <a:latin typeface="Tempus Sans ITC" pitchFamily="82" charset="0"/>
                <a:cs typeface="Arial" charset="0"/>
              </a:defRPr>
            </a:lvl5pPr>
            <a:lvl6pPr marL="421993" algn="l" rtl="0" eaLnBrk="1" fontAlgn="base" hangingPunct="1">
              <a:spcBef>
                <a:spcPct val="0"/>
              </a:spcBef>
              <a:spcAft>
                <a:spcPct val="0"/>
              </a:spcAft>
              <a:defRPr sz="2400" b="1">
                <a:solidFill>
                  <a:srgbClr val="3333FF"/>
                </a:solidFill>
                <a:latin typeface="Tempus Sans ITC" pitchFamily="82" charset="0"/>
                <a:cs typeface="Arial" charset="0"/>
              </a:defRPr>
            </a:lvl6pPr>
            <a:lvl7pPr marL="843987" algn="l" rtl="0" eaLnBrk="1" fontAlgn="base" hangingPunct="1">
              <a:spcBef>
                <a:spcPct val="0"/>
              </a:spcBef>
              <a:spcAft>
                <a:spcPct val="0"/>
              </a:spcAft>
              <a:defRPr sz="2400" b="1">
                <a:solidFill>
                  <a:srgbClr val="3333FF"/>
                </a:solidFill>
                <a:latin typeface="Tempus Sans ITC" pitchFamily="82" charset="0"/>
                <a:cs typeface="Arial" charset="0"/>
              </a:defRPr>
            </a:lvl7pPr>
            <a:lvl8pPr marL="1265981" algn="l" rtl="0" eaLnBrk="1" fontAlgn="base" hangingPunct="1">
              <a:spcBef>
                <a:spcPct val="0"/>
              </a:spcBef>
              <a:spcAft>
                <a:spcPct val="0"/>
              </a:spcAft>
              <a:defRPr sz="2400" b="1">
                <a:solidFill>
                  <a:srgbClr val="3333FF"/>
                </a:solidFill>
                <a:latin typeface="Tempus Sans ITC" pitchFamily="82" charset="0"/>
                <a:cs typeface="Arial" charset="0"/>
              </a:defRPr>
            </a:lvl8pPr>
            <a:lvl9pPr marL="1687973" algn="l" rtl="0" eaLnBrk="1" fontAlgn="base" hangingPunct="1">
              <a:spcBef>
                <a:spcPct val="0"/>
              </a:spcBef>
              <a:spcAft>
                <a:spcPct val="0"/>
              </a:spcAft>
              <a:defRPr sz="2400" b="1">
                <a:solidFill>
                  <a:srgbClr val="3333FF"/>
                </a:solidFill>
                <a:latin typeface="Tempus Sans ITC" pitchFamily="82" charset="0"/>
                <a:cs typeface="Arial" charset="0"/>
              </a:defRPr>
            </a:lvl9pPr>
          </a:lstStyle>
          <a:p>
            <a:r>
              <a:rPr lang="fr-FR" altLang="fr-FR" kern="0" dirty="0" smtClean="0"/>
              <a:t>Audit Magasin: </a:t>
            </a:r>
            <a:r>
              <a:rPr lang="fr-FR" altLang="fr-FR" kern="0" dirty="0" err="1" smtClean="0"/>
              <a:t>Gammarth</a:t>
            </a:r>
            <a:endParaRPr lang="fr-FR" altLang="fr-FR" kern="0" baseline="0" dirty="0" smtClean="0"/>
          </a:p>
        </p:txBody>
      </p:sp>
    </p:spTree>
    <p:extLst>
      <p:ext uri="{BB962C8B-B14F-4D97-AF65-F5344CB8AC3E}">
        <p14:creationId xmlns:p14="http://schemas.microsoft.com/office/powerpoint/2010/main" val="16047056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iming>
    <p:tnLst>
      <p:par>
        <p:cTn id="1" dur="indefinite" restart="never" nodeType="tmRoot"/>
      </p:par>
    </p:tnLst>
  </p:timing>
  <p:txStyles>
    <p:titleStyle>
      <a:lvl1pPr algn="ctr" rtl="0" eaLnBrk="1" fontAlgn="base" hangingPunct="1">
        <a:spcBef>
          <a:spcPct val="0"/>
        </a:spcBef>
        <a:spcAft>
          <a:spcPct val="0"/>
        </a:spcAft>
        <a:defRPr sz="2400" b="1" baseline="0">
          <a:solidFill>
            <a:srgbClr val="3333FF"/>
          </a:solidFill>
          <a:latin typeface="+mj-lt"/>
          <a:ea typeface="+mj-ea"/>
          <a:cs typeface="+mj-cs"/>
        </a:defRPr>
      </a:lvl1pPr>
      <a:lvl2pPr algn="l" rtl="0" eaLnBrk="1" fontAlgn="base" hangingPunct="1">
        <a:spcBef>
          <a:spcPct val="0"/>
        </a:spcBef>
        <a:spcAft>
          <a:spcPct val="0"/>
        </a:spcAft>
        <a:defRPr sz="2400" b="1">
          <a:solidFill>
            <a:srgbClr val="3333FF"/>
          </a:solidFill>
          <a:latin typeface="Tempus Sans ITC" pitchFamily="82" charset="0"/>
          <a:cs typeface="Arial" charset="0"/>
        </a:defRPr>
      </a:lvl2pPr>
      <a:lvl3pPr algn="l" rtl="0" eaLnBrk="1" fontAlgn="base" hangingPunct="1">
        <a:spcBef>
          <a:spcPct val="0"/>
        </a:spcBef>
        <a:spcAft>
          <a:spcPct val="0"/>
        </a:spcAft>
        <a:defRPr sz="2400" b="1">
          <a:solidFill>
            <a:srgbClr val="3333FF"/>
          </a:solidFill>
          <a:latin typeface="Tempus Sans ITC" pitchFamily="82" charset="0"/>
          <a:cs typeface="Arial" charset="0"/>
        </a:defRPr>
      </a:lvl3pPr>
      <a:lvl4pPr algn="l" rtl="0" eaLnBrk="1" fontAlgn="base" hangingPunct="1">
        <a:spcBef>
          <a:spcPct val="0"/>
        </a:spcBef>
        <a:spcAft>
          <a:spcPct val="0"/>
        </a:spcAft>
        <a:defRPr sz="2400" b="1">
          <a:solidFill>
            <a:srgbClr val="3333FF"/>
          </a:solidFill>
          <a:latin typeface="Tempus Sans ITC" pitchFamily="82" charset="0"/>
          <a:cs typeface="Arial" charset="0"/>
        </a:defRPr>
      </a:lvl4pPr>
      <a:lvl5pPr algn="l" rtl="0" eaLnBrk="1" fontAlgn="base" hangingPunct="1">
        <a:spcBef>
          <a:spcPct val="0"/>
        </a:spcBef>
        <a:spcAft>
          <a:spcPct val="0"/>
        </a:spcAft>
        <a:defRPr sz="2400" b="1">
          <a:solidFill>
            <a:srgbClr val="3333FF"/>
          </a:solidFill>
          <a:latin typeface="Tempus Sans ITC" pitchFamily="82" charset="0"/>
          <a:cs typeface="Arial" charset="0"/>
        </a:defRPr>
      </a:lvl5pPr>
      <a:lvl6pPr marL="421993" algn="l" rtl="0" eaLnBrk="1" fontAlgn="base" hangingPunct="1">
        <a:spcBef>
          <a:spcPct val="0"/>
        </a:spcBef>
        <a:spcAft>
          <a:spcPct val="0"/>
        </a:spcAft>
        <a:defRPr sz="2400" b="1">
          <a:solidFill>
            <a:srgbClr val="3333FF"/>
          </a:solidFill>
          <a:latin typeface="Tempus Sans ITC" pitchFamily="82" charset="0"/>
          <a:cs typeface="Arial" charset="0"/>
        </a:defRPr>
      </a:lvl6pPr>
      <a:lvl7pPr marL="843987" algn="l" rtl="0" eaLnBrk="1" fontAlgn="base" hangingPunct="1">
        <a:spcBef>
          <a:spcPct val="0"/>
        </a:spcBef>
        <a:spcAft>
          <a:spcPct val="0"/>
        </a:spcAft>
        <a:defRPr sz="2400" b="1">
          <a:solidFill>
            <a:srgbClr val="3333FF"/>
          </a:solidFill>
          <a:latin typeface="Tempus Sans ITC" pitchFamily="82" charset="0"/>
          <a:cs typeface="Arial" charset="0"/>
        </a:defRPr>
      </a:lvl7pPr>
      <a:lvl8pPr marL="1265981" algn="l" rtl="0" eaLnBrk="1" fontAlgn="base" hangingPunct="1">
        <a:spcBef>
          <a:spcPct val="0"/>
        </a:spcBef>
        <a:spcAft>
          <a:spcPct val="0"/>
        </a:spcAft>
        <a:defRPr sz="2400" b="1">
          <a:solidFill>
            <a:srgbClr val="3333FF"/>
          </a:solidFill>
          <a:latin typeface="Tempus Sans ITC" pitchFamily="82" charset="0"/>
          <a:cs typeface="Arial" charset="0"/>
        </a:defRPr>
      </a:lvl8pPr>
      <a:lvl9pPr marL="1687973" algn="l" rtl="0" eaLnBrk="1" fontAlgn="base" hangingPunct="1">
        <a:spcBef>
          <a:spcPct val="0"/>
        </a:spcBef>
        <a:spcAft>
          <a:spcPct val="0"/>
        </a:spcAft>
        <a:defRPr sz="2400" b="1">
          <a:solidFill>
            <a:srgbClr val="3333FF"/>
          </a:solidFill>
          <a:latin typeface="Tempus Sans ITC" pitchFamily="82" charset="0"/>
          <a:cs typeface="Arial" charset="0"/>
        </a:defRPr>
      </a:lvl9pPr>
    </p:titleStyle>
    <p:bodyStyle>
      <a:lvl1pPr marL="315066" indent="-315066" algn="l" rtl="0" eaLnBrk="1" fontAlgn="base" hangingPunct="1">
        <a:spcBef>
          <a:spcPct val="20000"/>
        </a:spcBef>
        <a:spcAft>
          <a:spcPct val="0"/>
        </a:spcAft>
        <a:buClr>
          <a:srgbClr val="003399"/>
        </a:buClr>
        <a:buSzPct val="90000"/>
        <a:buFont typeface="Wingdings" panose="05000000000000000000" pitchFamily="2" charset="2"/>
        <a:buChar char="n"/>
        <a:defRPr sz="2123">
          <a:solidFill>
            <a:schemeClr val="tx1"/>
          </a:solidFill>
          <a:latin typeface="+mn-lt"/>
          <a:ea typeface="+mn-ea"/>
          <a:cs typeface="+mn-cs"/>
        </a:defRPr>
      </a:lvl1pPr>
      <a:lvl2pPr marL="684352" indent="-262311" algn="l" rtl="0" eaLnBrk="1" fontAlgn="base" hangingPunct="1">
        <a:spcBef>
          <a:spcPct val="20000"/>
        </a:spcBef>
        <a:spcAft>
          <a:spcPct val="0"/>
        </a:spcAft>
        <a:buClr>
          <a:schemeClr val="accent2"/>
        </a:buClr>
        <a:buSzPct val="75000"/>
        <a:buFont typeface="Wingdings" panose="05000000000000000000" pitchFamily="2" charset="2"/>
        <a:buChar char="n"/>
        <a:defRPr sz="2031">
          <a:solidFill>
            <a:schemeClr val="tx1"/>
          </a:solidFill>
          <a:latin typeface="+mn-lt"/>
          <a:cs typeface="+mn-cs"/>
        </a:defRPr>
      </a:lvl2pPr>
      <a:lvl3pPr marL="1053638" indent="-209556" algn="l" rtl="0" eaLnBrk="1" fontAlgn="base" hangingPunct="1">
        <a:spcBef>
          <a:spcPct val="20000"/>
        </a:spcBef>
        <a:spcAft>
          <a:spcPct val="0"/>
        </a:spcAft>
        <a:buClr>
          <a:schemeClr val="folHlink"/>
        </a:buClr>
        <a:buSzPct val="55000"/>
        <a:buFont typeface="Wingdings" panose="05000000000000000000" pitchFamily="2" charset="2"/>
        <a:buChar char="n"/>
        <a:defRPr sz="1939">
          <a:solidFill>
            <a:schemeClr val="tx1"/>
          </a:solidFill>
          <a:latin typeface="+mn-lt"/>
          <a:cs typeface="+mn-cs"/>
        </a:defRPr>
      </a:lvl3pPr>
      <a:lvl4pPr marL="1475680" indent="-209556" algn="l" rtl="0" eaLnBrk="1" fontAlgn="base" hangingPunct="1">
        <a:spcBef>
          <a:spcPct val="20000"/>
        </a:spcBef>
        <a:spcAft>
          <a:spcPct val="0"/>
        </a:spcAft>
        <a:buClr>
          <a:schemeClr val="accent1"/>
        </a:buClr>
        <a:buFont typeface="Wingdings" panose="05000000000000000000" pitchFamily="2" charset="2"/>
        <a:buChar char="§"/>
        <a:defRPr sz="1846">
          <a:solidFill>
            <a:schemeClr val="tx1"/>
          </a:solidFill>
          <a:latin typeface="+mn-lt"/>
          <a:cs typeface="+mn-cs"/>
        </a:defRPr>
      </a:lvl4pPr>
      <a:lvl5pPr marL="1897721" indent="-209556" algn="l" rtl="0" eaLnBrk="1" fontAlgn="base" hangingPunct="1">
        <a:spcBef>
          <a:spcPct val="20000"/>
        </a:spcBef>
        <a:spcAft>
          <a:spcPct val="0"/>
        </a:spcAft>
        <a:buClr>
          <a:schemeClr val="accent1"/>
        </a:buClr>
        <a:buFont typeface="Wingdings" panose="05000000000000000000" pitchFamily="2" charset="2"/>
        <a:buChar char="§"/>
        <a:defRPr sz="1846">
          <a:solidFill>
            <a:schemeClr val="tx1"/>
          </a:solidFill>
          <a:latin typeface="+mn-lt"/>
          <a:cs typeface="+mn-cs"/>
        </a:defRPr>
      </a:lvl5pPr>
      <a:lvl6pPr marL="2320963" indent="-210997"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6pPr>
      <a:lvl7pPr marL="2742957" indent="-210997"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7pPr>
      <a:lvl8pPr marL="3164950" indent="-210997"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8pPr>
      <a:lvl9pPr marL="3586943" indent="-210997"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9pPr>
    </p:bodyStyle>
    <p:otherStyle>
      <a:defPPr>
        <a:defRPr lang="fr-FR"/>
      </a:defPPr>
      <a:lvl1pPr marL="0" algn="l" defTabSz="843987" rtl="0" eaLnBrk="1" latinLnBrk="0" hangingPunct="1">
        <a:defRPr sz="1662" kern="1200">
          <a:solidFill>
            <a:schemeClr val="tx1"/>
          </a:solidFill>
          <a:latin typeface="+mn-lt"/>
          <a:ea typeface="+mn-ea"/>
          <a:cs typeface="+mn-cs"/>
        </a:defRPr>
      </a:lvl1pPr>
      <a:lvl2pPr marL="421993" algn="l" defTabSz="843987" rtl="0" eaLnBrk="1" latinLnBrk="0" hangingPunct="1">
        <a:defRPr sz="1662" kern="1200">
          <a:solidFill>
            <a:schemeClr val="tx1"/>
          </a:solidFill>
          <a:latin typeface="+mn-lt"/>
          <a:ea typeface="+mn-ea"/>
          <a:cs typeface="+mn-cs"/>
        </a:defRPr>
      </a:lvl2pPr>
      <a:lvl3pPr marL="843987" algn="l" defTabSz="843987" rtl="0" eaLnBrk="1" latinLnBrk="0" hangingPunct="1">
        <a:defRPr sz="1662" kern="1200">
          <a:solidFill>
            <a:schemeClr val="tx1"/>
          </a:solidFill>
          <a:latin typeface="+mn-lt"/>
          <a:ea typeface="+mn-ea"/>
          <a:cs typeface="+mn-cs"/>
        </a:defRPr>
      </a:lvl3pPr>
      <a:lvl4pPr marL="1265981" algn="l" defTabSz="843987" rtl="0" eaLnBrk="1" latinLnBrk="0" hangingPunct="1">
        <a:defRPr sz="1662" kern="1200">
          <a:solidFill>
            <a:schemeClr val="tx1"/>
          </a:solidFill>
          <a:latin typeface="+mn-lt"/>
          <a:ea typeface="+mn-ea"/>
          <a:cs typeface="+mn-cs"/>
        </a:defRPr>
      </a:lvl4pPr>
      <a:lvl5pPr marL="1687973" algn="l" defTabSz="843987" rtl="0" eaLnBrk="1" latinLnBrk="0" hangingPunct="1">
        <a:defRPr sz="1662" kern="1200">
          <a:solidFill>
            <a:schemeClr val="tx1"/>
          </a:solidFill>
          <a:latin typeface="+mn-lt"/>
          <a:ea typeface="+mn-ea"/>
          <a:cs typeface="+mn-cs"/>
        </a:defRPr>
      </a:lvl5pPr>
      <a:lvl6pPr marL="2109967" algn="l" defTabSz="843987" rtl="0" eaLnBrk="1" latinLnBrk="0" hangingPunct="1">
        <a:defRPr sz="1662" kern="1200">
          <a:solidFill>
            <a:schemeClr val="tx1"/>
          </a:solidFill>
          <a:latin typeface="+mn-lt"/>
          <a:ea typeface="+mn-ea"/>
          <a:cs typeface="+mn-cs"/>
        </a:defRPr>
      </a:lvl6pPr>
      <a:lvl7pPr marL="2531960" algn="l" defTabSz="843987" rtl="0" eaLnBrk="1" latinLnBrk="0" hangingPunct="1">
        <a:defRPr sz="1662" kern="1200">
          <a:solidFill>
            <a:schemeClr val="tx1"/>
          </a:solidFill>
          <a:latin typeface="+mn-lt"/>
          <a:ea typeface="+mn-ea"/>
          <a:cs typeface="+mn-cs"/>
        </a:defRPr>
      </a:lvl7pPr>
      <a:lvl8pPr marL="2953953" algn="l" defTabSz="843987" rtl="0" eaLnBrk="1" latinLnBrk="0" hangingPunct="1">
        <a:defRPr sz="1662" kern="1200">
          <a:solidFill>
            <a:schemeClr val="tx1"/>
          </a:solidFill>
          <a:latin typeface="+mn-lt"/>
          <a:ea typeface="+mn-ea"/>
          <a:cs typeface="+mn-cs"/>
        </a:defRPr>
      </a:lvl8pPr>
      <a:lvl9pPr marL="3375947" algn="l" defTabSz="843987"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26DD-5BE0-4A34-A6F4-0FD9DC637A77}" type="datetimeFigureOut">
              <a:rPr lang="fr-FR" smtClean="0"/>
              <a:t>19/09/2018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767D1-D69A-4F06-B8B5-E9B12B39E193}" type="slidenum">
              <a:rPr lang="fr-FR" smtClean="0"/>
              <a:t>‹N°›</a:t>
            </a:fld>
            <a:endParaRPr lang="fr-FR"/>
          </a:p>
        </p:txBody>
      </p:sp>
    </p:spTree>
    <p:extLst>
      <p:ext uri="{BB962C8B-B14F-4D97-AF65-F5344CB8AC3E}">
        <p14:creationId xmlns:p14="http://schemas.microsoft.com/office/powerpoint/2010/main" val="28902555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custDataLst>
              <p:tags r:id="rId1"/>
            </p:custDataLst>
          </p:nvPr>
        </p:nvSpPr>
        <p:spPr>
          <a:xfrm>
            <a:off x="827584" y="2420888"/>
            <a:ext cx="7488832" cy="194421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600" b="1" dirty="0" smtClean="0">
                <a:solidFill>
                  <a:srgbClr val="FFC000"/>
                </a:solidFill>
              </a:rPr>
              <a:t>Audit Carrefour</a:t>
            </a:r>
          </a:p>
          <a:p>
            <a:pPr algn="ctr">
              <a:lnSpc>
                <a:spcPct val="150000"/>
              </a:lnSpc>
            </a:pPr>
            <a:r>
              <a:rPr lang="fr-FR" sz="3600" b="1" dirty="0" smtClean="0">
                <a:solidFill>
                  <a:srgbClr val="FFC000"/>
                </a:solidFill>
              </a:rPr>
              <a:t>Magasin: </a:t>
            </a:r>
            <a:r>
              <a:rPr lang="fr-FR" sz="3600" b="1" dirty="0" err="1" smtClean="0">
                <a:solidFill>
                  <a:srgbClr val="FFC000"/>
                </a:solidFill>
              </a:rPr>
              <a:t>Gammarth</a:t>
            </a:r>
            <a:r>
              <a:rPr lang="fr-FR" sz="3600" b="1" dirty="0" smtClean="0">
                <a:solidFill>
                  <a:srgbClr val="FFC000"/>
                </a:solidFill>
              </a:rPr>
              <a:t> </a:t>
            </a:r>
          </a:p>
        </p:txBody>
      </p:sp>
      <p:sp>
        <p:nvSpPr>
          <p:cNvPr id="5" name="Rectangle 4"/>
          <p:cNvSpPr/>
          <p:nvPr/>
        </p:nvSpPr>
        <p:spPr>
          <a:xfrm>
            <a:off x="1097564" y="5801489"/>
            <a:ext cx="1747594" cy="454292"/>
          </a:xfrm>
          <a:prstGeom prst="rect">
            <a:avLst/>
          </a:prstGeom>
          <a:solidFill>
            <a:schemeClr val="accent3">
              <a:lumMod val="75000"/>
            </a:schemeClr>
          </a:solidFill>
          <a:ln>
            <a:solidFill>
              <a:srgbClr val="00B0F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a:lnSpc>
                <a:spcPct val="150000"/>
              </a:lnSpc>
            </a:pPr>
            <a:r>
              <a:rPr lang="fr-FR" b="1" dirty="0" smtClean="0">
                <a:solidFill>
                  <a:srgbClr val="000000"/>
                </a:solidFill>
              </a:rPr>
              <a:t>Le 03/09/2018</a:t>
            </a:r>
            <a:endParaRPr lang="fr-FR" sz="2000" b="1" dirty="0">
              <a:solidFill>
                <a:srgbClr val="000000"/>
              </a:solidFill>
            </a:endParaRPr>
          </a:p>
        </p:txBody>
      </p:sp>
      <p:sp>
        <p:nvSpPr>
          <p:cNvPr id="6" name="Rectangle 5"/>
          <p:cNvSpPr/>
          <p:nvPr/>
        </p:nvSpPr>
        <p:spPr>
          <a:xfrm>
            <a:off x="5516247" y="5701783"/>
            <a:ext cx="2398413" cy="553998"/>
          </a:xfrm>
          <a:prstGeom prst="rect">
            <a:avLst/>
          </a:prstGeom>
          <a:solidFill>
            <a:schemeClr val="accent3">
              <a:lumMod val="75000"/>
            </a:schemeClr>
          </a:solidFill>
          <a:ln>
            <a:solidFill>
              <a:srgbClr val="00B0F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a:lnSpc>
                <a:spcPct val="150000"/>
              </a:lnSpc>
            </a:pPr>
            <a:r>
              <a:rPr lang="fr-FR" sz="2000" b="1" dirty="0" smtClean="0">
                <a:solidFill>
                  <a:srgbClr val="000000"/>
                </a:solidFill>
              </a:rPr>
              <a:t>Dr </a:t>
            </a:r>
            <a:r>
              <a:rPr lang="fr-FR" sz="2000" b="1" dirty="0" err="1" smtClean="0">
                <a:solidFill>
                  <a:srgbClr val="000000"/>
                </a:solidFill>
              </a:rPr>
              <a:t>Hend</a:t>
            </a:r>
            <a:r>
              <a:rPr lang="fr-FR" sz="2000" b="1" dirty="0" smtClean="0">
                <a:solidFill>
                  <a:srgbClr val="000000"/>
                </a:solidFill>
              </a:rPr>
              <a:t> KAMOUN</a:t>
            </a:r>
          </a:p>
        </p:txBody>
      </p:sp>
    </p:spTree>
    <p:extLst>
      <p:ext uri="{BB962C8B-B14F-4D97-AF65-F5344CB8AC3E}">
        <p14:creationId xmlns:p14="http://schemas.microsoft.com/office/powerpoint/2010/main" val="107614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97576" y="547040"/>
            <a:ext cx="3898272" cy="519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81693" y="2963637"/>
            <a:ext cx="3338025" cy="445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3"/>
          <p:cNvSpPr txBox="1"/>
          <p:nvPr/>
        </p:nvSpPr>
        <p:spPr>
          <a:xfrm>
            <a:off x="5076056" y="4408669"/>
            <a:ext cx="3852428" cy="1200329"/>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u="sng" dirty="0" smtClean="0">
                <a:solidFill>
                  <a:srgbClr val="0070C0"/>
                </a:solidFill>
              </a:rPr>
              <a:t>PLS: </a:t>
            </a:r>
            <a:r>
              <a:rPr lang="fr-FR" b="1" dirty="0" smtClean="0">
                <a:solidFill>
                  <a:srgbClr val="0070C0"/>
                </a:solidFill>
              </a:rPr>
              <a:t>DLC </a:t>
            </a:r>
            <a:r>
              <a:rPr lang="fr-FR" b="1" dirty="0">
                <a:solidFill>
                  <a:srgbClr val="0070C0"/>
                </a:solidFill>
              </a:rPr>
              <a:t>est incomplète sans l’indication de l’année sur le produit </a:t>
            </a:r>
            <a:r>
              <a:rPr lang="fr-FR" b="1" dirty="0" smtClean="0">
                <a:solidFill>
                  <a:srgbClr val="0070C0"/>
                </a:solidFill>
              </a:rPr>
              <a:t>surgelé tiramisu </a:t>
            </a:r>
            <a:r>
              <a:rPr lang="fr-FR" b="1" dirty="0">
                <a:solidFill>
                  <a:srgbClr val="0070C0"/>
                </a:solidFill>
              </a:rPr>
              <a:t>dolce amaro parfum cerise 200 ml</a:t>
            </a:r>
          </a:p>
        </p:txBody>
      </p:sp>
    </p:spTree>
    <p:extLst>
      <p:ext uri="{BB962C8B-B14F-4D97-AF65-F5344CB8AC3E}">
        <p14:creationId xmlns:p14="http://schemas.microsoft.com/office/powerpoint/2010/main" val="177384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419193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3"/>
          <p:cNvSpPr txBox="1"/>
          <p:nvPr/>
        </p:nvSpPr>
        <p:spPr>
          <a:xfrm>
            <a:off x="4803490" y="3244334"/>
            <a:ext cx="3548930" cy="1200329"/>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u="sng" dirty="0" smtClean="0">
                <a:solidFill>
                  <a:srgbClr val="0070C0"/>
                </a:solidFill>
              </a:rPr>
              <a:t>FLEG:  </a:t>
            </a:r>
            <a:r>
              <a:rPr lang="fr-FR" b="1" dirty="0" smtClean="0">
                <a:solidFill>
                  <a:srgbClr val="0070C0"/>
                </a:solidFill>
              </a:rPr>
              <a:t>DLC et DF du fournisseur cachées par </a:t>
            </a:r>
            <a:r>
              <a:rPr lang="fr-FR" b="1" dirty="0" smtClean="0">
                <a:solidFill>
                  <a:srgbClr val="0070C0"/>
                </a:solidFill>
              </a:rPr>
              <a:t>l’étiquette </a:t>
            </a:r>
            <a:r>
              <a:rPr lang="fr-FR" b="1" dirty="0" smtClean="0">
                <a:solidFill>
                  <a:srgbClr val="0070C0"/>
                </a:solidFill>
              </a:rPr>
              <a:t>balance du produit figue noir </a:t>
            </a:r>
            <a:r>
              <a:rPr lang="fr-FR" b="1" dirty="0" err="1" smtClean="0">
                <a:solidFill>
                  <a:srgbClr val="0070C0"/>
                </a:solidFill>
              </a:rPr>
              <a:t>zidi</a:t>
            </a:r>
            <a:endParaRPr lang="fr-FR" b="1" dirty="0">
              <a:solidFill>
                <a:srgbClr val="0070C0"/>
              </a:solidFill>
            </a:endParaRPr>
          </a:p>
        </p:txBody>
      </p:sp>
    </p:spTree>
    <p:extLst>
      <p:ext uri="{BB962C8B-B14F-4D97-AF65-F5344CB8AC3E}">
        <p14:creationId xmlns:p14="http://schemas.microsoft.com/office/powerpoint/2010/main" val="320524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4106484" cy="54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718044" y="3244334"/>
            <a:ext cx="3634376" cy="1200329"/>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u="sng" dirty="0" smtClean="0">
                <a:solidFill>
                  <a:srgbClr val="0070C0"/>
                </a:solidFill>
              </a:rPr>
              <a:t>Olives épices: </a:t>
            </a:r>
            <a:r>
              <a:rPr lang="fr-FR" b="1" dirty="0" smtClean="0">
                <a:solidFill>
                  <a:srgbClr val="0070C0"/>
                </a:solidFill>
              </a:rPr>
              <a:t>transvaser le contenu des boites de conserve dans des boites alimentaires à l’ouverture </a:t>
            </a:r>
            <a:endParaRPr lang="fr-FR" b="1" dirty="0">
              <a:solidFill>
                <a:srgbClr val="0070C0"/>
              </a:solidFill>
            </a:endParaRPr>
          </a:p>
        </p:txBody>
      </p:sp>
    </p:spTree>
    <p:extLst>
      <p:ext uri="{BB962C8B-B14F-4D97-AF65-F5344CB8AC3E}">
        <p14:creationId xmlns:p14="http://schemas.microsoft.com/office/powerpoint/2010/main" val="4068769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410445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716016" y="3244334"/>
            <a:ext cx="3636404" cy="923330"/>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u="sng" dirty="0" smtClean="0">
                <a:solidFill>
                  <a:srgbClr val="0070C0"/>
                </a:solidFill>
              </a:rPr>
              <a:t>Vestiaires </a:t>
            </a:r>
            <a:r>
              <a:rPr lang="fr-FR" b="1" u="sng" dirty="0" smtClean="0">
                <a:solidFill>
                  <a:srgbClr val="0070C0"/>
                </a:solidFill>
              </a:rPr>
              <a:t>femmes: </a:t>
            </a:r>
            <a:r>
              <a:rPr lang="fr-FR" b="1" dirty="0" smtClean="0">
                <a:solidFill>
                  <a:srgbClr val="0070C0"/>
                </a:solidFill>
              </a:rPr>
              <a:t>lave main bouché  et le deuxième non fonctionnel</a:t>
            </a:r>
            <a:endParaRPr lang="fr-FR" b="1" dirty="0">
              <a:solidFill>
                <a:srgbClr val="0070C0"/>
              </a:solidFill>
            </a:endParaRPr>
          </a:p>
        </p:txBody>
      </p:sp>
    </p:spTree>
    <p:extLst>
      <p:ext uri="{BB962C8B-B14F-4D97-AF65-F5344CB8AC3E}">
        <p14:creationId xmlns:p14="http://schemas.microsoft.com/office/powerpoint/2010/main" val="93123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ept 18\IMG_20180903_100326 (Peti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291747" y="524676"/>
            <a:ext cx="4464496" cy="59526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91580" y="5733256"/>
            <a:ext cx="7560840" cy="646331"/>
          </a:xfrm>
          <a:prstGeom prst="rect">
            <a:avLst/>
          </a:prstGeom>
          <a:solidFill>
            <a:srgbClr val="FFFF00"/>
          </a:solidFill>
        </p:spPr>
        <p:txBody>
          <a:bodyPr wrap="square" rtlCol="0">
            <a:spAutoFit/>
          </a:bodyPr>
          <a:lstStyle/>
          <a:p>
            <a:r>
              <a:rPr lang="fr-FR" b="1" u="sng" dirty="0" smtClean="0">
                <a:solidFill>
                  <a:srgbClr val="0070C0"/>
                </a:solidFill>
              </a:rPr>
              <a:t>Boucherie: </a:t>
            </a:r>
            <a:r>
              <a:rPr lang="fr-FR" b="1" dirty="0" smtClean="0">
                <a:solidFill>
                  <a:srgbClr val="0070C0"/>
                </a:solidFill>
              </a:rPr>
              <a:t>manque de DLC sur l’</a:t>
            </a:r>
            <a:r>
              <a:rPr lang="fr-FR" b="1" dirty="0" err="1" smtClean="0">
                <a:solidFill>
                  <a:srgbClr val="0070C0"/>
                </a:solidFill>
              </a:rPr>
              <a:t>etiquette</a:t>
            </a:r>
            <a:r>
              <a:rPr lang="fr-FR" b="1" dirty="0" smtClean="0">
                <a:solidFill>
                  <a:srgbClr val="0070C0"/>
                </a:solidFill>
              </a:rPr>
              <a:t> balance du produit basse cote en vente en LS </a:t>
            </a:r>
            <a:endParaRPr lang="fr-FR" b="1" dirty="0">
              <a:solidFill>
                <a:srgbClr val="0070C0"/>
              </a:solidFill>
            </a:endParaRPr>
          </a:p>
        </p:txBody>
      </p:sp>
    </p:spTree>
    <p:extLst>
      <p:ext uri="{BB962C8B-B14F-4D97-AF65-F5344CB8AC3E}">
        <p14:creationId xmlns:p14="http://schemas.microsoft.com/office/powerpoint/2010/main" val="3583119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endParaRPr lang="fr-F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76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791580" y="5733256"/>
            <a:ext cx="7560840" cy="923330"/>
          </a:xfrm>
          <a:prstGeom prst="rect">
            <a:avLst/>
          </a:prstGeom>
          <a:solidFill>
            <a:srgbClr val="FFFF00"/>
          </a:solidFill>
        </p:spPr>
        <p:txBody>
          <a:bodyPr wrap="square" rtlCol="0">
            <a:spAutoFit/>
          </a:bodyPr>
          <a:lstStyle/>
          <a:p>
            <a:r>
              <a:rPr lang="fr-FR" b="1" u="sng" dirty="0" smtClean="0">
                <a:solidFill>
                  <a:srgbClr val="0070C0"/>
                </a:solidFill>
              </a:rPr>
              <a:t>Boucherie: </a:t>
            </a:r>
            <a:r>
              <a:rPr lang="fr-FR" b="1" dirty="0" smtClean="0">
                <a:solidFill>
                  <a:srgbClr val="0070C0"/>
                </a:solidFill>
              </a:rPr>
              <a:t>au linéaire </a:t>
            </a:r>
            <a:r>
              <a:rPr lang="fr-FR" b="1" dirty="0" err="1" smtClean="0">
                <a:solidFill>
                  <a:srgbClr val="0070C0"/>
                </a:solidFill>
              </a:rPr>
              <a:t>trad</a:t>
            </a:r>
            <a:r>
              <a:rPr lang="fr-FR" b="1" dirty="0" smtClean="0">
                <a:solidFill>
                  <a:srgbClr val="0070C0"/>
                </a:solidFill>
              </a:rPr>
              <a:t> exposition de produits cordon bleu, merguez dinde, osso </a:t>
            </a:r>
            <a:r>
              <a:rPr lang="fr-FR" b="1" dirty="0" err="1" smtClean="0">
                <a:solidFill>
                  <a:srgbClr val="0070C0"/>
                </a:solidFill>
              </a:rPr>
              <a:t>bocco</a:t>
            </a:r>
            <a:r>
              <a:rPr lang="fr-FR" b="1" dirty="0" smtClean="0">
                <a:solidFill>
                  <a:srgbClr val="0070C0"/>
                </a:solidFill>
              </a:rPr>
              <a:t> tartare dont la DLC est dépassée 02/09/2018 </a:t>
            </a:r>
            <a:endParaRPr lang="fr-FR" b="1" dirty="0">
              <a:solidFill>
                <a:srgbClr val="0070C0"/>
              </a:solidFill>
            </a:endParaRPr>
          </a:p>
        </p:txBody>
      </p:sp>
      <p:sp>
        <p:nvSpPr>
          <p:cNvPr id="9" name="Ellipse 8"/>
          <p:cNvSpPr/>
          <p:nvPr/>
        </p:nvSpPr>
        <p:spPr>
          <a:xfrm>
            <a:off x="6084168" y="3429000"/>
            <a:ext cx="1008112" cy="15121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9190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61256"/>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91580" y="5733256"/>
            <a:ext cx="7560840" cy="369332"/>
          </a:xfrm>
          <a:prstGeom prst="rect">
            <a:avLst/>
          </a:prstGeom>
          <a:solidFill>
            <a:srgbClr val="FFFF00"/>
          </a:solidFill>
        </p:spPr>
        <p:txBody>
          <a:bodyPr wrap="square" rtlCol="0">
            <a:spAutoFit/>
          </a:bodyPr>
          <a:lstStyle/>
          <a:p>
            <a:r>
              <a:rPr lang="fr-FR" b="1" u="sng" dirty="0" smtClean="0">
                <a:solidFill>
                  <a:srgbClr val="0070C0"/>
                </a:solidFill>
              </a:rPr>
              <a:t>Boucherie: </a:t>
            </a:r>
            <a:endParaRPr lang="fr-FR" b="1" u="sng" dirty="0">
              <a:solidFill>
                <a:srgbClr val="0070C0"/>
              </a:solidFill>
            </a:endParaRPr>
          </a:p>
        </p:txBody>
      </p:sp>
      <p:sp>
        <p:nvSpPr>
          <p:cNvPr id="5" name="ZoneTexte 4"/>
          <p:cNvSpPr txBox="1"/>
          <p:nvPr/>
        </p:nvSpPr>
        <p:spPr>
          <a:xfrm>
            <a:off x="791580" y="5733256"/>
            <a:ext cx="7560840" cy="646331"/>
          </a:xfrm>
          <a:prstGeom prst="rect">
            <a:avLst/>
          </a:prstGeom>
          <a:solidFill>
            <a:srgbClr val="FFFF00"/>
          </a:solidFill>
        </p:spPr>
        <p:txBody>
          <a:bodyPr wrap="square" rtlCol="0">
            <a:spAutoFit/>
          </a:bodyPr>
          <a:lstStyle/>
          <a:p>
            <a:r>
              <a:rPr lang="fr-FR" b="1" u="sng" dirty="0" smtClean="0">
                <a:solidFill>
                  <a:srgbClr val="0070C0"/>
                </a:solidFill>
              </a:rPr>
              <a:t>Boucherie: </a:t>
            </a:r>
            <a:r>
              <a:rPr lang="fr-FR" b="1" dirty="0" smtClean="0">
                <a:solidFill>
                  <a:srgbClr val="0070C0"/>
                </a:solidFill>
              </a:rPr>
              <a:t>au linéaire </a:t>
            </a:r>
            <a:r>
              <a:rPr lang="fr-FR" b="1" dirty="0" err="1" smtClean="0">
                <a:solidFill>
                  <a:srgbClr val="0070C0"/>
                </a:solidFill>
              </a:rPr>
              <a:t>trad</a:t>
            </a:r>
            <a:r>
              <a:rPr lang="fr-FR" b="1" dirty="0" smtClean="0">
                <a:solidFill>
                  <a:srgbClr val="0070C0"/>
                </a:solidFill>
              </a:rPr>
              <a:t> exposition de produits foie de dinde et foie de poulet dont la DLC est 03/09/2018 </a:t>
            </a:r>
            <a:endParaRPr lang="fr-FR" b="1" dirty="0">
              <a:solidFill>
                <a:srgbClr val="0070C0"/>
              </a:solidFill>
            </a:endParaRPr>
          </a:p>
        </p:txBody>
      </p:sp>
      <p:sp>
        <p:nvSpPr>
          <p:cNvPr id="6" name="Ellipse 5"/>
          <p:cNvSpPr/>
          <p:nvPr/>
        </p:nvSpPr>
        <p:spPr>
          <a:xfrm>
            <a:off x="6372200" y="2613947"/>
            <a:ext cx="1152128" cy="166661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593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76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3"/>
          <p:cNvSpPr txBox="1"/>
          <p:nvPr/>
        </p:nvSpPr>
        <p:spPr>
          <a:xfrm>
            <a:off x="899592" y="6093296"/>
            <a:ext cx="7560840" cy="369332"/>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solidFill>
                  <a:srgbClr val="0070C0"/>
                </a:solidFill>
              </a:rPr>
              <a:t>Vitre brisé entre la boucherie et poissonnerie</a:t>
            </a:r>
            <a:endParaRPr lang="fr-FR" b="1" dirty="0">
              <a:solidFill>
                <a:srgbClr val="0070C0"/>
              </a:solidFill>
            </a:endParaRPr>
          </a:p>
        </p:txBody>
      </p:sp>
    </p:spTree>
    <p:extLst>
      <p:ext uri="{BB962C8B-B14F-4D97-AF65-F5344CB8AC3E}">
        <p14:creationId xmlns:p14="http://schemas.microsoft.com/office/powerpoint/2010/main" val="187716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76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91580" y="5733256"/>
            <a:ext cx="7560840" cy="369332"/>
          </a:xfrm>
          <a:prstGeom prst="rect">
            <a:avLst/>
          </a:prstGeom>
          <a:solidFill>
            <a:srgbClr val="FFFF00"/>
          </a:solidFill>
        </p:spPr>
        <p:txBody>
          <a:bodyPr wrap="square" rtlCol="0">
            <a:spAutoFit/>
          </a:bodyPr>
          <a:lstStyle/>
          <a:p>
            <a:r>
              <a:rPr lang="fr-FR" dirty="0" smtClean="0"/>
              <a:t>Chambre froide négative: présence de givre au sol </a:t>
            </a:r>
            <a:endParaRPr lang="fr-FR" dirty="0"/>
          </a:p>
        </p:txBody>
      </p:sp>
    </p:spTree>
    <p:extLst>
      <p:ext uri="{BB962C8B-B14F-4D97-AF65-F5344CB8AC3E}">
        <p14:creationId xmlns:p14="http://schemas.microsoft.com/office/powerpoint/2010/main" val="2331170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53680" y="50676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7544" y="5631243"/>
            <a:ext cx="8208912" cy="1200329"/>
          </a:xfrm>
          <a:prstGeom prst="rect">
            <a:avLst/>
          </a:prstGeom>
          <a:solidFill>
            <a:srgbClr val="FFFF00"/>
          </a:solidFill>
        </p:spPr>
        <p:txBody>
          <a:bodyPr wrap="square" rtlCol="0">
            <a:spAutoFit/>
          </a:bodyPr>
          <a:lstStyle/>
          <a:p>
            <a:r>
              <a:rPr lang="fr-FR" b="1" u="sng" dirty="0" smtClean="0">
                <a:solidFill>
                  <a:srgbClr val="0070C0"/>
                </a:solidFill>
              </a:rPr>
              <a:t>Poissonnerie:  </a:t>
            </a:r>
            <a:r>
              <a:rPr lang="fr-FR" b="1" dirty="0" smtClean="0">
                <a:solidFill>
                  <a:srgbClr val="0070C0"/>
                </a:solidFill>
              </a:rPr>
              <a:t>manque d’indication des données relatives au fournisseur pour la traçabilité des produits frais emballés en particulier saumon décongelé (absence du lot, DF, DLC, etc…). Les données enregistrées sont celles de l’étiquette balance</a:t>
            </a:r>
            <a:endParaRPr lang="fr-FR" b="1" dirty="0">
              <a:solidFill>
                <a:srgbClr val="0070C0"/>
              </a:solidFill>
            </a:endParaRPr>
          </a:p>
        </p:txBody>
      </p:sp>
    </p:spTree>
    <p:extLst>
      <p:ext uri="{BB962C8B-B14F-4D97-AF65-F5344CB8AC3E}">
        <p14:creationId xmlns:p14="http://schemas.microsoft.com/office/powerpoint/2010/main" val="234029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54" y="126876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791580" y="5733256"/>
            <a:ext cx="7560840" cy="923330"/>
          </a:xfrm>
          <a:prstGeom prst="rect">
            <a:avLst/>
          </a:prstGeom>
          <a:solidFill>
            <a:srgbClr val="FFFF00"/>
          </a:solidFill>
        </p:spPr>
        <p:txBody>
          <a:bodyPr wrap="square" rtlCol="0">
            <a:spAutoFit/>
          </a:bodyPr>
          <a:lstStyle/>
          <a:p>
            <a:r>
              <a:rPr lang="fr-FR" b="1" u="sng" dirty="0" smtClean="0">
                <a:solidFill>
                  <a:srgbClr val="0070C0"/>
                </a:solidFill>
              </a:rPr>
              <a:t>Bou/pat</a:t>
            </a:r>
            <a:r>
              <a:rPr lang="fr-FR" b="1" dirty="0" smtClean="0">
                <a:solidFill>
                  <a:srgbClr val="0070C0"/>
                </a:solidFill>
              </a:rPr>
              <a:t>:  impression des étiquettes incomplète , absence de la mention « produit décongelé à ne pas recongeler » ,manque du poids, et nom incomplet pour certains produits</a:t>
            </a:r>
            <a:endParaRPr lang="fr-FR" b="1" u="sng" dirty="0">
              <a:solidFill>
                <a:srgbClr val="0070C0"/>
              </a:solidFill>
            </a:endParaRPr>
          </a:p>
        </p:txBody>
      </p:sp>
      <p:sp>
        <p:nvSpPr>
          <p:cNvPr id="3" name="Ellipse 2"/>
          <p:cNvSpPr/>
          <p:nvPr/>
        </p:nvSpPr>
        <p:spPr>
          <a:xfrm>
            <a:off x="2195736" y="1772816"/>
            <a:ext cx="2088232"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536710" y="1772816"/>
            <a:ext cx="2915610" cy="3324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979712" y="4077072"/>
            <a:ext cx="2088232"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761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91580" y="6165304"/>
            <a:ext cx="7560840" cy="369332"/>
          </a:xfrm>
          <a:prstGeom prst="rect">
            <a:avLst/>
          </a:prstGeom>
          <a:solidFill>
            <a:srgbClr val="FFFF0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u="sng" dirty="0" err="1" smtClean="0">
                <a:solidFill>
                  <a:srgbClr val="0070C0"/>
                </a:solidFill>
              </a:rPr>
              <a:t>Boul</a:t>
            </a:r>
            <a:r>
              <a:rPr lang="fr-FR" b="1" u="sng" dirty="0" smtClean="0">
                <a:solidFill>
                  <a:srgbClr val="0070C0"/>
                </a:solidFill>
              </a:rPr>
              <a:t>/pat:  </a:t>
            </a:r>
            <a:r>
              <a:rPr lang="fr-FR" b="1" dirty="0" smtClean="0">
                <a:solidFill>
                  <a:srgbClr val="0070C0"/>
                </a:solidFill>
              </a:rPr>
              <a:t>l’étiquetage du pain libanais est non conforme </a:t>
            </a:r>
            <a:endParaRPr lang="fr-FR" b="1" dirty="0">
              <a:solidFill>
                <a:srgbClr val="0070C0"/>
              </a:solidFill>
            </a:endParaRPr>
          </a:p>
        </p:txBody>
      </p:sp>
    </p:spTree>
    <p:extLst>
      <p:ext uri="{BB962C8B-B14F-4D97-AF65-F5344CB8AC3E}">
        <p14:creationId xmlns:p14="http://schemas.microsoft.com/office/powerpoint/2010/main" val="58821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uches">
  <a:themeElements>
    <a:clrScheme name="Couche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ouches">
      <a:majorFont>
        <a:latin typeface="Tempus Sans IT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che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ouche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ouche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ouche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ouche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ouche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ouche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ouche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ouche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ouche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41934</TotalTime>
  <Words>211</Words>
  <Application>Microsoft Office PowerPoint</Application>
  <PresentationFormat>Affichage à l'écran (4:3)</PresentationFormat>
  <Paragraphs>18</Paragraphs>
  <Slides>13</Slides>
  <Notes>1</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Couches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Quali-Consult</dc:creator>
  <cp:keywords>Carrefour</cp:keywords>
  <cp:lastModifiedBy>DELL</cp:lastModifiedBy>
  <cp:revision>531</cp:revision>
  <cp:lastPrinted>2016-02-08T19:41:58Z</cp:lastPrinted>
  <dcterms:created xsi:type="dcterms:W3CDTF">2014-03-07T09:21:22Z</dcterms:created>
  <dcterms:modified xsi:type="dcterms:W3CDTF">2018-09-19T22:02:10Z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1506468</vt:lpwstr>
  </property>
  <property fmtid="{D5CDD505-2E9C-101B-9397-08002B2CF9AE}" pid="3" name="NXPowerLiteSettings">
    <vt:lpwstr>F7000400038000</vt:lpwstr>
  </property>
  <property fmtid="{D5CDD505-2E9C-101B-9397-08002B2CF9AE}" pid="4" name="NXPowerLiteVersion">
    <vt:lpwstr>D6.1.0</vt:lpwstr>
  </property>
</Properties>
</file>