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18"/>
  </p:notesMasterIdLst>
  <p:handoutMasterIdLst>
    <p:handoutMasterId r:id="rId19"/>
  </p:handoutMasterIdLst>
  <p:sldIdLst>
    <p:sldId id="268" r:id="rId3"/>
    <p:sldId id="380" r:id="rId4"/>
    <p:sldId id="387" r:id="rId5"/>
    <p:sldId id="382" r:id="rId6"/>
    <p:sldId id="408" r:id="rId7"/>
    <p:sldId id="413" r:id="rId8"/>
    <p:sldId id="410" r:id="rId9"/>
    <p:sldId id="411" r:id="rId10"/>
    <p:sldId id="409" r:id="rId11"/>
    <p:sldId id="407" r:id="rId12"/>
    <p:sldId id="385" r:id="rId13"/>
    <p:sldId id="390" r:id="rId14"/>
    <p:sldId id="386" r:id="rId15"/>
    <p:sldId id="412" r:id="rId16"/>
    <p:sldId id="389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Gammarth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hdphoto3.wdp" Type="http://schemas.microsoft.com/office/2007/relationships/hdphoto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9.jpeg" Type="http://schemas.openxmlformats.org/officeDocument/2006/relationships/image"/><Relationship Id="rId5" Target="../media/hdphoto2.wdp" Type="http://schemas.microsoft.com/office/2007/relationships/hdphoto"/><Relationship Id="rId4" Target="../media/image18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Gammarth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564" y="5801489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04/07/2018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5701783"/>
            <a:ext cx="255871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931" y="5517232"/>
            <a:ext cx="74168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 Poissonnerie </a:t>
            </a:r>
            <a:r>
              <a:rPr lang="fr-FR" b="1" dirty="0" smtClean="0">
                <a:solidFill>
                  <a:srgbClr val="0070C0"/>
                </a:solidFill>
              </a:rPr>
              <a:t>: Le balisage des produits était effectué seulement en langue française 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Certains produits n’étaient pas balisés par leur dénomination.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1538"/>
            <a:ext cx="4248472" cy="31863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43" y="1556792"/>
            <a:ext cx="4414800" cy="33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984" y="4509120"/>
            <a:ext cx="5308495" cy="2031325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Poissonnerie: </a:t>
            </a:r>
            <a:r>
              <a:rPr b="1" dirty="0" lang="fr-FR">
                <a:solidFill>
                  <a:srgbClr val="0070C0"/>
                </a:solidFill>
              </a:rPr>
              <a:t> </a:t>
            </a:r>
            <a:r>
              <a:rPr b="1" dirty="0" lang="fr-FR" smtClean="0">
                <a:solidFill>
                  <a:srgbClr val="0070C0"/>
                </a:solidFill>
              </a:rPr>
              <a:t>Présence de traces de rouille au niveau de la machine à glaces ,avec un revêtement de sol écaillé au niveau de la chambre froide 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Présence de fuite d’eau depuis le canalisation de la plonge.</a:t>
            </a:r>
          </a:p>
          <a:p>
            <a:endParaRPr b="1" dirty="0" lang="fr-FR" u="sng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99792" y="931531"/>
            <a:ext cx="2952328" cy="25922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79977"/>
            <a:ext cx="321982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7" y="979977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5142069"/>
            <a:ext cx="3384376" cy="1477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lstStyle/>
          <a:p>
            <a:r>
              <a:rPr b="1" dirty="0" lang="fr-FR" u="sng">
                <a:solidFill>
                  <a:srgbClr val="0070C0"/>
                </a:solidFill>
              </a:rPr>
              <a:t>Poissonnerie</a:t>
            </a:r>
            <a:r>
              <a:rPr b="1" dirty="0" lang="fr-FR" smtClean="0">
                <a:solidFill>
                  <a:srgbClr val="0070C0"/>
                </a:solidFill>
              </a:rPr>
              <a:t>: au niveau de la fiche de la vérification mensuelle du thermomètre l’écart retrouvé dépassait 2°C.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4137924" cy="55172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" r="33"/>
          <a:stretch/>
        </p:blipFill>
        <p:spPr>
          <a:xfrm>
            <a:off x="4788024" y="1700808"/>
            <a:ext cx="4226580" cy="10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16016" y="5191985"/>
            <a:ext cx="35283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 : </a:t>
            </a:r>
            <a:r>
              <a:rPr lang="fr-FR" b="1" dirty="0" smtClean="0">
                <a:solidFill>
                  <a:srgbClr val="0070C0"/>
                </a:solidFill>
              </a:rPr>
              <a:t>Présence de cartons contenant les emballages au niveau du laboratoire.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921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91580" y="5733256"/>
            <a:ext cx="75608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d’exposition des gâteaux: </a:t>
            </a:r>
            <a:r>
              <a:rPr lang="fr-FR" b="1" dirty="0" smtClean="0">
                <a:solidFill>
                  <a:srgbClr val="0070C0"/>
                </a:solidFill>
              </a:rPr>
              <a:t>Absence de la mention « produit décongelé à ne pas recongeler » ,au niveau de quelques produits.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46103"/>
            <a:ext cx="610817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589240"/>
            <a:ext cx="75608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négatif des produits surgelés </a:t>
            </a:r>
            <a:r>
              <a:rPr lang="fr-FR" b="1" dirty="0" smtClean="0">
                <a:solidFill>
                  <a:srgbClr val="0070C0"/>
                </a:solidFill>
              </a:rPr>
              <a:t>: Présence de givre au niveau du meuble . L’une des protections du meuble était démontée.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187957" cy="31409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97" y="126876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5877272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des sols des laboratoires et des chambres froides était écaillé à plusieurs niveaux.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" y="1319455"/>
            <a:ext cx="2816762" cy="37556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91" y="1402817"/>
            <a:ext cx="2733768" cy="36450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06" y="1153991"/>
            <a:ext cx="3064957" cy="40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44217" y="5661248"/>
            <a:ext cx="74168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b="1" u="sng" dirty="0" smtClean="0">
                <a:solidFill>
                  <a:srgbClr val="0070C0"/>
                </a:solidFill>
              </a:rPr>
              <a:t>Stand Boucherie trad. </a:t>
            </a:r>
            <a:r>
              <a:rPr lang="fr-FR" b="1" dirty="0" smtClean="0">
                <a:solidFill>
                  <a:srgbClr val="0070C0"/>
                </a:solidFill>
              </a:rPr>
              <a:t>: la planche de découpe était fortement rayée ,et la pédale de la poubelle au niveau du stand était démontée.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475989" cy="33569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4083918" cy="54452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44008" y="5661248"/>
            <a:ext cx="38815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b="1" u="sng" dirty="0" smtClean="0">
                <a:solidFill>
                  <a:srgbClr val="0070C0"/>
                </a:solidFill>
              </a:rPr>
              <a:t>Boucherie trad. : </a:t>
            </a:r>
            <a:r>
              <a:rPr lang="fr-FR" b="1" dirty="0" smtClean="0">
                <a:solidFill>
                  <a:srgbClr val="0070C0"/>
                </a:solidFill>
              </a:rPr>
              <a:t>Exposition de la viande hâchée préalablement 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7456" y="4451873"/>
            <a:ext cx="4716016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 PLS : </a:t>
            </a:r>
            <a:r>
              <a:rPr lang="fr-FR" b="1" dirty="0" smtClean="0">
                <a:solidFill>
                  <a:srgbClr val="0070C0"/>
                </a:solidFill>
              </a:rPr>
              <a:t>Trois barquettes retrouvées au niveau du meuble d’exposition ,sans être mentionnés au niveau de la fiche de traçabilité du rayon.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L’une des étiquettes ne mentionnait pas la dénomination du produit.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978368"/>
            <a:ext cx="4067944" cy="30509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7984" y="980728"/>
            <a:ext cx="4064797" cy="30485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531" y="4077072"/>
            <a:ext cx="3707904" cy="278092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187624" y="1124744"/>
            <a:ext cx="2376264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3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44008" y="5297631"/>
            <a:ext cx="35283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Volaillerie Trad. :  </a:t>
            </a:r>
            <a:r>
              <a:rPr lang="fr-FR" b="1" dirty="0" smtClean="0">
                <a:solidFill>
                  <a:srgbClr val="0070C0"/>
                </a:solidFill>
              </a:rPr>
              <a:t>Exposition des abats sans égouttoirs.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19193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90076" y="5786837"/>
            <a:ext cx="7416824" cy="923330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Volaillerie LS: </a:t>
            </a:r>
            <a:r>
              <a:rPr b="1" dirty="0" lang="fr-FR" smtClean="0">
                <a:solidFill>
                  <a:srgbClr val="0070C0"/>
                </a:solidFill>
              </a:rPr>
              <a:t>Deux barquettes (Escalope de dinde et poulet </a:t>
            </a:r>
            <a:r>
              <a:rPr b="1" dirty="0" err="1" lang="fr-FR" smtClean="0">
                <a:solidFill>
                  <a:srgbClr val="0070C0"/>
                </a:solidFill>
              </a:rPr>
              <a:t>Trad</a:t>
            </a:r>
            <a:r>
              <a:rPr b="1" dirty="0" lang="fr-FR" smtClean="0">
                <a:solidFill>
                  <a:srgbClr val="0070C0"/>
                </a:solidFill>
              </a:rPr>
              <a:t>)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étaient retrouvées au niveau du meuble sans être mentionnées dans la fiche de traçabilité.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"/>
          <a:stretch/>
        </p:blipFill>
        <p:spPr>
          <a:xfrm>
            <a:off x="761745" y="806036"/>
            <a:ext cx="3430726" cy="34825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6" y="692696"/>
            <a:ext cx="3435846" cy="45811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" r="16"/>
          <a:stretch/>
        </p:blipFill>
        <p:spPr>
          <a:xfrm>
            <a:off x="779162" y="4376739"/>
            <a:ext cx="3449340" cy="12319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"/>
          <a:stretch/>
        </p:blipFill>
        <p:spPr>
          <a:xfrm>
            <a:off x="4498488" y="4374214"/>
            <a:ext cx="3214282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3641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211669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Charcuterie/fromages et Volaillerie LS : </a:t>
            </a:r>
            <a:r>
              <a:rPr lang="fr-FR" b="1" dirty="0" smtClean="0">
                <a:solidFill>
                  <a:srgbClr val="0070C0"/>
                </a:solidFill>
              </a:rPr>
              <a:t>Exposition des piques prix au niveau des grilles d’aération.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827"/>
            <a:ext cx="3707904" cy="2780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48568"/>
            <a:ext cx="3456384" cy="2592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43915" y="5733256"/>
            <a:ext cx="74168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 </a:t>
            </a:r>
            <a:r>
              <a:rPr lang="fr-FR" b="1" dirty="0" smtClean="0">
                <a:solidFill>
                  <a:srgbClr val="0070C0"/>
                </a:solidFill>
              </a:rPr>
              <a:t>: Le système d’ouverture à pédale de la poubelle au niveau du stand était défaillant ,et la station de nettoyage au niveau du laboratoire manquait du dispositif de sur-pression.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33100"/>
            <a:ext cx="3381840" cy="45091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27" y="920721"/>
            <a:ext cx="3147814" cy="4197085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156176" y="1628800"/>
            <a:ext cx="1152128" cy="151216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1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41678</TotalTime>
  <Words>312</Words>
  <Application>Microsoft Office PowerPoint</Application>
  <PresentationFormat>Affichage à l'écran (4:3)</PresentationFormat>
  <Paragraphs>23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QualiConsult</cp:lastModifiedBy>
  <cp:revision>521</cp:revision>
  <cp:lastPrinted>2016-02-08T19:41:58Z</cp:lastPrinted>
  <dcterms:created xsi:type="dcterms:W3CDTF">2014-03-07T09:21:22Z</dcterms:created>
  <dcterms:modified xsi:type="dcterms:W3CDTF">2018-07-08T21:29:33Z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1506468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