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0"/>
  </p:notesMasterIdLst>
  <p:handoutMasterIdLst>
    <p:handoutMasterId r:id="rId21"/>
  </p:handoutMasterIdLst>
  <p:sldIdLst>
    <p:sldId id="268" r:id="rId3"/>
    <p:sldId id="418" r:id="rId4"/>
    <p:sldId id="429" r:id="rId5"/>
    <p:sldId id="419" r:id="rId6"/>
    <p:sldId id="421" r:id="rId7"/>
    <p:sldId id="422" r:id="rId8"/>
    <p:sldId id="423" r:id="rId9"/>
    <p:sldId id="424" r:id="rId10"/>
    <p:sldId id="425" r:id="rId11"/>
    <p:sldId id="426" r:id="rId12"/>
    <p:sldId id="427" r:id="rId13"/>
    <p:sldId id="430" r:id="rId14"/>
    <p:sldId id="431" r:id="rId15"/>
    <p:sldId id="432" r:id="rId16"/>
    <p:sldId id="433" r:id="rId17"/>
    <p:sldId id="435" r:id="rId18"/>
    <p:sldId id="436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Gammarth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15/12/2018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Gammarth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564" y="5801489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07/12/2018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68022" y="570178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Traiteur: Ecaillement du revêtement du </a:t>
            </a:r>
            <a:r>
              <a:rPr lang="fr-FR" b="1" dirty="0" smtClean="0"/>
              <a:t>sol du laboratoire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40768"/>
            <a:ext cx="3508438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936" y="1340768"/>
            <a:ext cx="4968552" cy="453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7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Traiteur: les bouches d’aération sont souillées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40768"/>
            <a:ext cx="4283968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052736"/>
            <a:ext cx="3312368" cy="48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1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Réception: manque d’étanchéité de la porte du quai de réception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41682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97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FLEG &amp; PLS: Ecaillement du revêtement du sol des chambres froides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40768"/>
            <a:ext cx="3816424" cy="44644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340768"/>
            <a:ext cx="453650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7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Condiments: la DLC UHD des </a:t>
            </a:r>
            <a:r>
              <a:rPr lang="fr-FR" b="1" dirty="0" smtClean="0"/>
              <a:t>kiwis </a:t>
            </a:r>
            <a:r>
              <a:rPr lang="fr-FR" b="1" dirty="0" smtClean="0"/>
              <a:t>séchés dépasse celle du fournisseur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12500"/>
          <a:stretch/>
        </p:blipFill>
        <p:spPr>
          <a:xfrm>
            <a:off x="251521" y="1340768"/>
            <a:ext cx="4032448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340768"/>
            <a:ext cx="449999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30932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PGC: présence de trace de fuite </a:t>
            </a:r>
            <a:r>
              <a:rPr lang="fr-FR" b="1" dirty="0" smtClean="0"/>
              <a:t>sur les murs de la réserve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8883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7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PLS: Egouttage du condensat à partir du meuble des fromages; Une partie du meuble surgelé est </a:t>
            </a:r>
            <a:r>
              <a:rPr lang="fr-FR" b="1" dirty="0" smtClean="0"/>
              <a:t>dépourvue </a:t>
            </a:r>
            <a:r>
              <a:rPr lang="fr-FR" b="1" dirty="0" smtClean="0"/>
              <a:t>de couvercle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1268760"/>
            <a:ext cx="5112568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264758"/>
            <a:ext cx="3323861" cy="446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8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Vestiaires: Les casiers hommes sont </a:t>
            </a:r>
            <a:r>
              <a:rPr lang="fr-FR" b="1" dirty="0" smtClean="0"/>
              <a:t>rouillés et défoncés; </a:t>
            </a:r>
            <a:r>
              <a:rPr lang="fr-FR" b="1" dirty="0" smtClean="0"/>
              <a:t>présence de nourriture dans un </a:t>
            </a:r>
            <a:r>
              <a:rPr lang="fr-FR" b="1" dirty="0" smtClean="0"/>
              <a:t>casier aux vestiaires femmes.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683568" y="1268760"/>
            <a:ext cx="3456384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124744"/>
            <a:ext cx="444438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84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Gestion de déchet: les produits sont jetés à la poubelle sans </a:t>
            </a:r>
            <a:r>
              <a:rPr lang="fr-FR" b="1" dirty="0" smtClean="0"/>
              <a:t> </a:t>
            </a:r>
            <a:r>
              <a:rPr lang="fr-FR" b="1" dirty="0" smtClean="0"/>
              <a:t>destruction comme indiqué à la procédure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985" y="747219"/>
            <a:ext cx="3816424" cy="282579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196752"/>
            <a:ext cx="4390832" cy="463082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985" y="3645024"/>
            <a:ext cx="3816424" cy="23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Gestion déchets: les bennes à ordures sont maintenues dans la zone de réception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7280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2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Boucherie: </a:t>
            </a:r>
            <a:r>
              <a:rPr lang="fr-FR" b="1" dirty="0" smtClean="0"/>
              <a:t>Ecaillement du revêtement </a:t>
            </a:r>
            <a:r>
              <a:rPr lang="fr-FR" b="1" dirty="0" smtClean="0"/>
              <a:t>du </a:t>
            </a:r>
            <a:r>
              <a:rPr lang="fr-FR" b="1" dirty="0" smtClean="0"/>
              <a:t>laboratoire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416824" cy="439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3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Boucherie: les billots sont souillés après nettoyage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3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La planche est fissurée</a:t>
            </a:r>
            <a:endParaRPr lang="fr-FR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40768"/>
            <a:ext cx="756084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2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La poignée de la station de nettoyage est démontée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571" y="1412776"/>
            <a:ext cx="6800850" cy="450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9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650226"/>
            <a:ext cx="799288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Poissonnerie: Ecaillement du revêtement du sol de la chambre froide. La fabrique de glace </a:t>
            </a:r>
            <a:r>
              <a:rPr lang="fr-FR" b="1" dirty="0" smtClean="0"/>
              <a:t>est en panne avec un revêtement oxydé. La glace pilée approvisionnée d’un fournisseur externe est stockée dans </a:t>
            </a:r>
            <a:r>
              <a:rPr lang="fr-FR" b="1" dirty="0" smtClean="0"/>
              <a:t>un sac </a:t>
            </a:r>
            <a:r>
              <a:rPr lang="fr-FR" b="1" dirty="0" smtClean="0"/>
              <a:t>à sucre placé à même le sol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52735"/>
            <a:ext cx="4608512" cy="452432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052735"/>
            <a:ext cx="4032448" cy="452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7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Traiteur: la vitre de la rôtissoire est </a:t>
            </a:r>
            <a:r>
              <a:rPr lang="fr-FR" b="1" dirty="0" smtClean="0"/>
              <a:t>abimée, </a:t>
            </a:r>
            <a:r>
              <a:rPr lang="fr-FR" b="1" dirty="0" smtClean="0"/>
              <a:t>présence de rouille au dessus de la rôtissoire, les grilles de la hotte sont </a:t>
            </a:r>
            <a:r>
              <a:rPr lang="fr-FR" b="1" dirty="0" smtClean="0"/>
              <a:t>souillées</a:t>
            </a:r>
            <a:r>
              <a:rPr lang="fr-FR" b="1" dirty="0" smtClean="0"/>
              <a:t>.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340768"/>
            <a:ext cx="4176464" cy="4463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3484" y="1052736"/>
            <a:ext cx="3908829" cy="230425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4049" y="3501008"/>
            <a:ext cx="4055435" cy="244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0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45228</TotalTime>
  <Words>250</Words>
  <Application>Microsoft Office PowerPoint</Application>
  <PresentationFormat>Affichage à l'écran (4:3)</PresentationFormat>
  <Paragraphs>21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543</cp:revision>
  <cp:lastPrinted>2016-02-08T19:41:58Z</cp:lastPrinted>
  <dcterms:created xsi:type="dcterms:W3CDTF">2014-03-07T09:21:22Z</dcterms:created>
  <dcterms:modified xsi:type="dcterms:W3CDTF">2018-12-15T11:30:09Z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944437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