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1"/>
  </p:notesMasterIdLst>
  <p:handoutMasterIdLst>
    <p:handoutMasterId r:id="rId22"/>
  </p:handoutMasterIdLst>
  <p:sldIdLst>
    <p:sldId id="268" r:id="rId3"/>
    <p:sldId id="380" r:id="rId4"/>
    <p:sldId id="387" r:id="rId5"/>
    <p:sldId id="382" r:id="rId6"/>
    <p:sldId id="383" r:id="rId7"/>
    <p:sldId id="385" r:id="rId8"/>
    <p:sldId id="388" r:id="rId9"/>
    <p:sldId id="386" r:id="rId10"/>
    <p:sldId id="389" r:id="rId11"/>
    <p:sldId id="393" r:id="rId12"/>
    <p:sldId id="400" r:id="rId13"/>
    <p:sldId id="390" r:id="rId14"/>
    <p:sldId id="391" r:id="rId15"/>
    <p:sldId id="399" r:id="rId16"/>
    <p:sldId id="401" r:id="rId17"/>
    <p:sldId id="403" r:id="rId18"/>
    <p:sldId id="404" r:id="rId19"/>
    <p:sldId id="406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Gammarth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Gammarth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76774" y="5801489"/>
            <a:ext cx="25891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décembre </a:t>
            </a:r>
            <a:r>
              <a:rPr lang="fr-FR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40" y="5293657"/>
            <a:ext cx="349486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RAJA BOUALFAYA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309320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toile d’araignée au plafond de la réserve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2-1.fna.fbcdn.net/v/t34.0-12/25360007_10213593134805365_1057215520_n.jpg?oh=c49ee97da4b577a70aada00073f53094&amp;oe=5A34DDC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48883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994523" y="6101102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infiltration d’eau dans les murs de la réserve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3314" name="Picture 2" descr="https://scontent.ftun2-1.fna.fbcdn.net/v/t34.0-12/25437135_10213593133605335_1857593140_n.jpg?oh=8746543c78ccd5aaeabd7e1fc949092f&amp;oe=5A34CD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523" y="1377613"/>
            <a:ext cx="7321893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60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1682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d’un chat dans le local de stockage cartons/ produits casse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5359810_10213593133565334_87980085_n.jpg?oh=f3a8444ad5080a84d4ec9cda591a6080&amp;oe=5A34ACF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310" y="1412776"/>
            <a:ext cx="7098097" cy="428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38936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casse: climatiseur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 descr="https://scontent.ftun2-1.fna.fbcdn.net/v/t34.0-12/25394109_10213593134005345_1170767875_n.jpg?oh=96d53f0c140724c3818b818a187b9e2b&amp;oe=5A3496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7560840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50905" y="5994401"/>
            <a:ext cx="76688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Même zone de stockage pour fruits secs et DPH: les zones ne sont pas délimitée par type de produits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.ftun2-1.fna.fbcdn.net/v/t34.0-12/25393957_10213593133485332_313622513_n.jpg?oh=f5ffdd1e7b91bea024143141f16a673f&amp;oe=5A3467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4"/>
            <a:ext cx="7488832" cy="424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07004" y="6021288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trace de fuite dans la réserve des fruits secs. L’éclairage est non fonctionnel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2-1.fna.fbcdn.net/v/t34.0-12/25395503_10213593134125348_802464210_n.jpg?oh=11ba0d701a039415c0269bd6d01f2998&amp;oe=5A346B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04" y="1340768"/>
            <a:ext cx="7409411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80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7" y="6021288"/>
            <a:ext cx="772777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traiteur volaille: stagnation d’eau au sol et palette souillée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2-1.fna.fbcdn.net/v/t34.0-12/25394274_10213593134605360_1405638129_n.jpg?oh=690e1c86ec8ccfd684ead5bed9977846&amp;oe=5A34F74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21171"/>
            <a:ext cx="3600400" cy="43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scontent.ftun2-1.fna.fbcdn.net/v/t34.0-12/25359839_10213593133525333_1653271583_n.jpg?oh=9dccfeda04e84538a5e0479a834e942b&amp;oe=5A35AD2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13792"/>
            <a:ext cx="4055371" cy="434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80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7" y="6021288"/>
            <a:ext cx="772777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surgelé: trace de brûlure sur le revêtement mural de l’enceinte frigorifique.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9458" name="Picture 2" descr="https://scontent.ftun2-1.fna.fbcdn.net/v/t34.0-12/25395370_10213593134325353_2043899526_n.jpg?oh=9839dd7b72cb3a0ddff0a3812c4071cd&amp;oe=5A34808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22401"/>
            <a:ext cx="7344816" cy="431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83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7" y="6021288"/>
            <a:ext cx="772777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local destiné au d </a:t>
            </a:r>
            <a:r>
              <a:rPr lang="fr-FR" b="1" dirty="0" err="1" smtClean="0">
                <a:solidFill>
                  <a:srgbClr val="0070C0"/>
                </a:solidFill>
              </a:rPr>
              <a:t>échet</a:t>
            </a:r>
            <a:r>
              <a:rPr lang="fr-FR" b="1" dirty="0" smtClean="0">
                <a:solidFill>
                  <a:srgbClr val="0070C0"/>
                </a:solidFill>
              </a:rPr>
              <a:t> est utilisé pour stockage des emballages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7410" name="Picture 2" descr="https://scontent.ftun2-1.fna.fbcdn.net/v/t34.0-12/25359991_10213593134445356_1999504936_n.jpg?oh=5206df042e775de2acbb72004b9a206c&amp;oe=5A34A3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340768"/>
            <a:ext cx="7560841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5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6165304"/>
            <a:ext cx="727280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rouille sur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40768"/>
            <a:ext cx="748883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4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pPr lvl="0"/>
            <a:r>
              <a:rPr b="1" dirty="0" lang="fr-FR" smtClean="0">
                <a:solidFill>
                  <a:srgbClr val="0070C0"/>
                </a:solidFill>
              </a:rPr>
              <a:t>Poissonnerie: indication de date de mise en emballage et de fin de carton erronée du calamar (30/12/2017)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755576" y="1340768"/>
            <a:ext cx="7488832" cy="4680520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>
            <a:off x="251520" y="2132856"/>
            <a:ext cx="1152128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15734" y="6237312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</a:t>
            </a:r>
            <a:r>
              <a:rPr lang="fr-FR" b="1" dirty="0" smtClean="0">
                <a:solidFill>
                  <a:srgbClr val="0070C0"/>
                </a:solidFill>
              </a:rPr>
              <a:t>: présence de piqûres de moisissures sur l’évaporateur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4" y="1412776"/>
            <a:ext cx="724052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6237312"/>
            <a:ext cx="389037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rôtissoire souillée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2-1.fna.fbcdn.net/v/t34.0-12/25324020_10213593136885417_753826860_n.jpg?oh=764a2eb3bd95203221d667da72b690fd&amp;oe=5A3499C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6328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94523" y="6101102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dans le meuble surgelé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2-1.fna.fbcdn.net/v/t34.0-12/25437157_10213593138765464_2077159959_n.jpg?oh=05a9c31702b94d3b4006cac66e595150&amp;oe=5A34FC4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523" y="1412776"/>
            <a:ext cx="7320195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absence de cache sur le meuble des légumes surgelés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2-1.fna.fbcdn.net/v/t34.0-12/25394009_10213593141645536_2012583755_n.jpg?oh=7e08ce27dd92e66c859f1a1e595ca4d1&amp;oe=5A34C69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727280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90628" y="6287366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produits exposés le jour de leur expiration (06/12/2017)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2-1.fna.fbcdn.net/v/t34.0-12/25393991_10213593139365479_504354866_n.jpg?oh=95edc42870604ac65825e8ffa4a0b0b2&amp;oe=5A3489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33466" y="1825"/>
            <a:ext cx="4572000" cy="724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683568" y="2708920"/>
            <a:ext cx="1368152" cy="201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égouttage de l’eau du plafond dans la zone de vente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2-1.fna.fbcdn.net/v/t34.0-12/25437269_10213593142445556_415211926_n.jpg?oh=2a0fa0f59c857ea7ef48f89da258e716&amp;oe=5A34F86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23856"/>
            <a:ext cx="7272808" cy="448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40154</TotalTime>
  <Words>214</Words>
  <Application>Microsoft Office PowerPoint</Application>
  <PresentationFormat>Affichage à l'écran (4:3)</PresentationFormat>
  <Paragraphs>23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469</cp:revision>
  <cp:lastPrinted>2016-02-08T19:41:58Z</cp:lastPrinted>
  <dcterms:created xsi:type="dcterms:W3CDTF">2014-03-07T09:21:22Z</dcterms:created>
  <dcterms:modified xsi:type="dcterms:W3CDTF">2017-12-14T17:18:20Z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513119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