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5"/>
  </p:notesMasterIdLst>
  <p:handoutMasterIdLst>
    <p:handoutMasterId r:id="rId16"/>
  </p:handoutMasterIdLst>
  <p:sldIdLst>
    <p:sldId id="268" r:id="rId3"/>
    <p:sldId id="374" r:id="rId4"/>
    <p:sldId id="375" r:id="rId5"/>
    <p:sldId id="380" r:id="rId6"/>
    <p:sldId id="381" r:id="rId7"/>
    <p:sldId id="382" r:id="rId8"/>
    <p:sldId id="384" r:id="rId9"/>
    <p:sldId id="385" r:id="rId10"/>
    <p:sldId id="386" r:id="rId11"/>
    <p:sldId id="387" r:id="rId12"/>
    <p:sldId id="388" r:id="rId13"/>
    <p:sldId id="389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Gammarth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Gammarth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5801489"/>
            <a:ext cx="214353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88832" cy="64807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 produit "Salade délicieuse" du fournisseur </a:t>
            </a:r>
            <a:r>
              <a:rPr lang="fr-FR" b="1" dirty="0" err="1">
                <a:solidFill>
                  <a:schemeClr val="accent2"/>
                </a:solidFill>
              </a:rPr>
              <a:t>Fresh</a:t>
            </a:r>
            <a:r>
              <a:rPr lang="fr-FR" b="1" dirty="0">
                <a:solidFill>
                  <a:schemeClr val="accent2"/>
                </a:solidFill>
              </a:rPr>
              <a:t> Agri présentait des laitues défraichies.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604867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0768"/>
            <a:ext cx="3867894" cy="51571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7" y="3356992"/>
            <a:ext cx="367240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Les éléments d'exposition des fromages PLS étaient rouillés.</a:t>
            </a:r>
          </a:p>
        </p:txBody>
      </p:sp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12776"/>
            <a:ext cx="3939902" cy="525320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3645024"/>
            <a:ext cx="36004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 cadre de la portière de la chambre froide est rouillé</a:t>
            </a:r>
          </a:p>
        </p:txBody>
      </p:sp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340768"/>
            <a:ext cx="4083918" cy="5445224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683568" y="5939988"/>
            <a:ext cx="50433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Les bacs de cuisson étaient très carbonisés.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436096" y="148478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340768"/>
            <a:ext cx="4083918" cy="544522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27584" y="4941168"/>
            <a:ext cx="231345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La pelle </a:t>
            </a:r>
            <a:r>
              <a:rPr lang="fr-FR" b="1" dirty="0" smtClean="0">
                <a:solidFill>
                  <a:schemeClr val="accent2"/>
                </a:solidFill>
              </a:rPr>
              <a:t>est </a:t>
            </a:r>
            <a:r>
              <a:rPr lang="fr-FR" b="1" dirty="0">
                <a:solidFill>
                  <a:schemeClr val="accent2"/>
                </a:solidFill>
              </a:rPr>
              <a:t>rouillée</a:t>
            </a:r>
          </a:p>
        </p:txBody>
      </p:sp>
    </p:spTree>
    <p:extLst>
      <p:ext uri="{BB962C8B-B14F-4D97-AF65-F5344CB8AC3E}">
        <p14:creationId xmlns:p14="http://schemas.microsoft.com/office/powerpoint/2010/main" val="107101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296144"/>
            <a:ext cx="5628117" cy="422108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589240"/>
            <a:ext cx="712879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 produit "merguez" n'était ni protégé ni étiqueté. Egalement, ce produit fabriqué la veille de l'audit, était entreposé directement dans un bac sans égouttoir ; le merguez baigne dans son exsudat. </a:t>
            </a:r>
          </a:p>
        </p:txBody>
      </p:sp>
    </p:spTree>
    <p:extLst>
      <p:ext uri="{BB962C8B-B14F-4D97-AF65-F5344CB8AC3E}">
        <p14:creationId xmlns:p14="http://schemas.microsoft.com/office/powerpoint/2010/main" val="19244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538" y="1296144"/>
            <a:ext cx="3867894" cy="515719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3" y="4293096"/>
            <a:ext cx="33123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Vitre brisée du meuble d'exposition des poulets.</a:t>
            </a:r>
          </a:p>
        </p:txBody>
      </p:sp>
    </p:spTree>
    <p:extLst>
      <p:ext uri="{BB962C8B-B14F-4D97-AF65-F5344CB8AC3E}">
        <p14:creationId xmlns:p14="http://schemas.microsoft.com/office/powerpoint/2010/main" val="19244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0768"/>
            <a:ext cx="3867894" cy="51571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4869160"/>
            <a:ext cx="35283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Les grilles d'aération de l'ensemble des meubles d'exposition étaient </a:t>
            </a:r>
            <a:r>
              <a:rPr lang="fr-FR" b="1" dirty="0" smtClean="0">
                <a:solidFill>
                  <a:schemeClr val="accent2"/>
                </a:solidFill>
              </a:rPr>
              <a:t>bourrées </a:t>
            </a:r>
            <a:r>
              <a:rPr lang="fr-FR" b="1" dirty="0">
                <a:solidFill>
                  <a:schemeClr val="accent2"/>
                </a:solidFill>
              </a:rPr>
              <a:t>de souillures.</a:t>
            </a:r>
          </a:p>
        </p:txBody>
      </p:sp>
    </p:spTree>
    <p:extLst>
      <p:ext uri="{BB962C8B-B14F-4D97-AF65-F5344CB8AC3E}">
        <p14:creationId xmlns:p14="http://schemas.microsoft.com/office/powerpoint/2010/main" val="376020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41" y="1700808"/>
            <a:ext cx="5220072" cy="391505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04932" y="6021288"/>
            <a:ext cx="722345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Présence d'un trou prés de la porte du bureau de la réception.</a:t>
            </a:r>
          </a:p>
        </p:txBody>
      </p:sp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9896"/>
            <a:ext cx="3851920" cy="288894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651870" cy="486916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755576" y="4361036"/>
            <a:ext cx="3851920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Le stockage au sec n'était pas satisfaisant, les bouteilles d'huile d'olive étaient encombrés dans un chariot du client et des seaux de produit "</a:t>
            </a:r>
            <a:r>
              <a:rPr lang="fr-FR" b="1" dirty="0" err="1">
                <a:solidFill>
                  <a:schemeClr val="accent2"/>
                </a:solidFill>
              </a:rPr>
              <a:t>zgougou</a:t>
            </a:r>
            <a:r>
              <a:rPr lang="fr-FR" b="1" dirty="0">
                <a:solidFill>
                  <a:schemeClr val="accent2"/>
                </a:solidFill>
              </a:rPr>
              <a:t>" n'étaient pas propres et entreposés dans une caisse prévue pour les légumes et fruits.</a:t>
            </a:r>
          </a:p>
        </p:txBody>
      </p:sp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824" y="1345827"/>
            <a:ext cx="3614608" cy="481947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971601" y="5517232"/>
            <a:ext cx="36004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Condensation dans les barquettes de salade de fruits dans </a:t>
            </a:r>
            <a:r>
              <a:rPr lang="fr-FR" b="1" dirty="0" smtClean="0">
                <a:solidFill>
                  <a:schemeClr val="accent2"/>
                </a:solidFill>
              </a:rPr>
              <a:t>le </a:t>
            </a:r>
            <a:r>
              <a:rPr lang="fr-FR" b="1" dirty="0">
                <a:solidFill>
                  <a:schemeClr val="accent2"/>
                </a:solidFill>
              </a:rPr>
              <a:t>meuble </a:t>
            </a:r>
            <a:r>
              <a:rPr lang="fr-FR" b="1" dirty="0" smtClean="0">
                <a:solidFill>
                  <a:schemeClr val="accent2"/>
                </a:solidFill>
              </a:rPr>
              <a:t>réfrigéré.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37006</TotalTime>
  <Words>187</Words>
  <Application>Microsoft Office PowerPoint</Application>
  <PresentationFormat>Affichage à l'écran (4:3)</PresentationFormat>
  <Paragraphs>17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427</cp:revision>
  <cp:lastPrinted>2016-02-08T19:41:58Z</cp:lastPrinted>
  <dcterms:created xsi:type="dcterms:W3CDTF">2014-03-07T09:21:22Z</dcterms:created>
  <dcterms:modified xsi:type="dcterms:W3CDTF">2017-03-01T08:19:49Z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486091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