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handoutMasterIdLst>
    <p:handoutMasterId r:id="rId18"/>
  </p:handoutMasterIdLst>
  <p:sldIdLst>
    <p:sldId id="268" r:id="rId2"/>
    <p:sldId id="314" r:id="rId3"/>
    <p:sldId id="349" r:id="rId4"/>
    <p:sldId id="348" r:id="rId5"/>
    <p:sldId id="351" r:id="rId6"/>
    <p:sldId id="353" r:id="rId7"/>
    <p:sldId id="354" r:id="rId8"/>
    <p:sldId id="355" r:id="rId9"/>
    <p:sldId id="356" r:id="rId10"/>
    <p:sldId id="357" r:id="rId11"/>
    <p:sldId id="358" r:id="rId12"/>
    <p:sldId id="352" r:id="rId13"/>
    <p:sldId id="359" r:id="rId14"/>
    <p:sldId id="360" r:id="rId15"/>
    <p:sldId id="361" r:id="rId16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20/08/2019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20/08/2019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CM Gafsa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Gafsa</a:t>
            </a:r>
          </a:p>
        </p:txBody>
      </p:sp>
      <p:sp>
        <p:nvSpPr>
          <p:cNvPr id="5" name="Rectangle 4"/>
          <p:cNvSpPr/>
          <p:nvPr/>
        </p:nvSpPr>
        <p:spPr>
          <a:xfrm>
            <a:off x="1195515" y="5769676"/>
            <a:ext cx="1747594" cy="45429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19/08/2019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371652" y="5769676"/>
            <a:ext cx="1944764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 </a:t>
            </a:r>
            <a:r>
              <a:rPr lang="fr-FR" sz="2000" b="1" dirty="0" err="1" smtClean="0">
                <a:solidFill>
                  <a:srgbClr val="000000"/>
                </a:solidFill>
              </a:rPr>
              <a:t>Majed</a:t>
            </a:r>
            <a:r>
              <a:rPr lang="fr-FR" sz="2000" b="1" dirty="0" smtClean="0">
                <a:solidFill>
                  <a:srgbClr val="000000"/>
                </a:solidFill>
              </a:rPr>
              <a:t> Heni</a:t>
            </a:r>
            <a:endParaRPr lang="fr-FR" sz="2000" b="1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899592" y="6118557"/>
            <a:ext cx="777686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Boucherie: non respect des règles de remplissage des enregistrements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794592" y="437658"/>
            <a:ext cx="3690473" cy="4920630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4917572" y="1959682"/>
            <a:ext cx="3199286" cy="4265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7863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899592" y="6118557"/>
            <a:ext cx="777686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Pâtisserie: étiquetage non conforme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6594" y="1124744"/>
            <a:ext cx="3579862" cy="4773149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844824"/>
            <a:ext cx="4047406" cy="3035555"/>
          </a:xfrm>
          <a:prstGeom prst="rect">
            <a:avLst/>
          </a:prstGeom>
        </p:spPr>
      </p:pic>
      <p:sp>
        <p:nvSpPr>
          <p:cNvPr id="5" name="Ellipse 4"/>
          <p:cNvSpPr/>
          <p:nvPr/>
        </p:nvSpPr>
        <p:spPr>
          <a:xfrm>
            <a:off x="6433939" y="2708920"/>
            <a:ext cx="514325" cy="280831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2183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755576" y="5898758"/>
            <a:ext cx="7174580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Epicerie: des bacs endommagés</a:t>
            </a:r>
          </a:p>
          <a:p>
            <a:r>
              <a:rPr lang="fr-FR" sz="1600" b="1" dirty="0" err="1" smtClean="0">
                <a:solidFill>
                  <a:srgbClr val="0070C0"/>
                </a:solidFill>
              </a:rPr>
              <a:t>Fleg</a:t>
            </a:r>
            <a:r>
              <a:rPr lang="fr-FR" sz="1600" b="1" dirty="0" smtClean="0">
                <a:solidFill>
                  <a:srgbClr val="0070C0"/>
                </a:solidFill>
              </a:rPr>
              <a:t>: le plancher du meuble ébréché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908720"/>
            <a:ext cx="4283968" cy="3212976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3888" y="1484784"/>
            <a:ext cx="5148064" cy="3861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1721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5528" y="1556792"/>
            <a:ext cx="4032448" cy="3861048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827584" y="5877272"/>
            <a:ext cx="7174580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err="1" smtClean="0">
                <a:solidFill>
                  <a:srgbClr val="0070C0"/>
                </a:solidFill>
              </a:rPr>
              <a:t>Fleg</a:t>
            </a:r>
            <a:r>
              <a:rPr lang="fr-FR" sz="1600" b="1" dirty="0" smtClean="0">
                <a:solidFill>
                  <a:srgbClr val="0070C0"/>
                </a:solidFill>
              </a:rPr>
              <a:t>: stockage des pommes de terre dans un endroit humide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PLS: gorge arrondie et sol usés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826822"/>
            <a:ext cx="4427984" cy="3320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4528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827584" y="5877272"/>
            <a:ext cx="7174580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PGC: ouverture d’aération sans moustiquaire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784" y="1772816"/>
            <a:ext cx="4128459" cy="3096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3246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836712"/>
            <a:ext cx="4475989" cy="3356992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3928" y="2132856"/>
            <a:ext cx="4860032" cy="3645024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827584" y="5970766"/>
            <a:ext cx="7174580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PLS; des cornets de glaces non commercialisables et un meuble sale</a:t>
            </a:r>
          </a:p>
        </p:txBody>
      </p:sp>
    </p:spTree>
    <p:extLst>
      <p:ext uri="{BB962C8B-B14F-4D97-AF65-F5344CB8AC3E}">
        <p14:creationId xmlns:p14="http://schemas.microsoft.com/office/powerpoint/2010/main" val="2402938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27584" y="5949280"/>
            <a:ext cx="7606628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Boucherie: le billot est usé + lave-mains corrodé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268760"/>
            <a:ext cx="3995936" cy="2996952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952" y="1988840"/>
            <a:ext cx="3995936" cy="2996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5318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827584" y="6118557"/>
            <a:ext cx="7606628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Boucherie: </a:t>
            </a:r>
            <a:r>
              <a:rPr lang="fr-FR" sz="1600" b="1" dirty="0" smtClean="0">
                <a:solidFill>
                  <a:srgbClr val="0070C0"/>
                </a:solidFill>
              </a:rPr>
              <a:t>Stagnation d’eau dans la barate à viandes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Le sol du local déchets est usé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504" y="1515454"/>
            <a:ext cx="4283968" cy="3212976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807391"/>
            <a:ext cx="2931790" cy="3909053"/>
          </a:xfrm>
          <a:prstGeom prst="rect">
            <a:avLst/>
          </a:prstGeom>
        </p:spPr>
      </p:pic>
      <p:sp>
        <p:nvSpPr>
          <p:cNvPr id="4" name="Ellipse 3"/>
          <p:cNvSpPr/>
          <p:nvPr/>
        </p:nvSpPr>
        <p:spPr>
          <a:xfrm>
            <a:off x="755576" y="2060848"/>
            <a:ext cx="3744416" cy="208823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8500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743236" y="6097651"/>
            <a:ext cx="7272808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Traiteur: vitre du four brisée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Charcuterie: la portière du meuble neutre est démontée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096" y="1340768"/>
            <a:ext cx="3219822" cy="4293096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484784"/>
            <a:ext cx="4644008" cy="34830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0077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899592" y="6118557"/>
            <a:ext cx="777686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Traiteur: équipement avec traces de gras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196752"/>
            <a:ext cx="4644008" cy="3483006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2060848"/>
            <a:ext cx="4644008" cy="3807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2784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899592" y="6118557"/>
            <a:ext cx="777686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Traiteur: non respect des remplissages du tableau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Les broches n’étaient pas propres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50"/>
          <a:stretch/>
        </p:blipFill>
        <p:spPr>
          <a:xfrm>
            <a:off x="3826571" y="1196752"/>
            <a:ext cx="4849885" cy="4131078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59" y="1412776"/>
            <a:ext cx="3779912" cy="4419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654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899592" y="6118557"/>
            <a:ext cx="777686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Traiteur: le remplissage du cadencier n’est pas appliqué correctement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1196752"/>
            <a:ext cx="6156176" cy="4617132"/>
          </a:xfrm>
          <a:prstGeom prst="rect">
            <a:avLst/>
          </a:prstGeom>
        </p:spPr>
      </p:pic>
      <p:sp>
        <p:nvSpPr>
          <p:cNvPr id="3" name="Ellipse 2"/>
          <p:cNvSpPr/>
          <p:nvPr/>
        </p:nvSpPr>
        <p:spPr>
          <a:xfrm>
            <a:off x="2915816" y="3140968"/>
            <a:ext cx="720080" cy="36435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Ellipse 4"/>
          <p:cNvSpPr/>
          <p:nvPr/>
        </p:nvSpPr>
        <p:spPr>
          <a:xfrm>
            <a:off x="2915816" y="2132856"/>
            <a:ext cx="720080" cy="36435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llipse 5"/>
          <p:cNvSpPr/>
          <p:nvPr/>
        </p:nvSpPr>
        <p:spPr>
          <a:xfrm>
            <a:off x="5580112" y="1844824"/>
            <a:ext cx="720080" cy="36435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6942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899592" y="6118557"/>
            <a:ext cx="777686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Poissonnerie: absence des ingrédients sur l’étiquette des calamar pannés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908720"/>
            <a:ext cx="6804248" cy="5103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4025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899592" y="6118557"/>
            <a:ext cx="777686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Poissonnerie: le billot est usé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Les daurades réceptionnées à J-4 présentaient une catégorie B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5976" y="1196752"/>
            <a:ext cx="4427984" cy="3320988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807758"/>
            <a:ext cx="5233997" cy="3925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4507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11834</TotalTime>
  <Words>168</Words>
  <Application>Microsoft Office PowerPoint</Application>
  <PresentationFormat>Affichage à l'écran (4:3)</PresentationFormat>
  <Paragraphs>24</Paragraphs>
  <Slides>15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Mejed Heni</cp:lastModifiedBy>
  <cp:revision>306</cp:revision>
  <cp:lastPrinted>2016-02-08T19:41:58Z</cp:lastPrinted>
  <dcterms:created xsi:type="dcterms:W3CDTF">2014-03-07T09:21:22Z</dcterms:created>
  <dcterms:modified xsi:type="dcterms:W3CDTF">2019-08-20T13:16:43Z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3054255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