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8" r:id="rId2"/>
    <p:sldId id="314" r:id="rId3"/>
    <p:sldId id="349" r:id="rId4"/>
    <p:sldId id="348" r:id="rId5"/>
    <p:sldId id="351" r:id="rId6"/>
    <p:sldId id="352" r:id="rId7"/>
    <p:sldId id="353" r:id="rId8"/>
    <p:sldId id="354" r:id="rId9"/>
    <p:sldId id="356" r:id="rId10"/>
    <p:sldId id="357" r:id="rId11"/>
    <p:sldId id="358" r:id="rId12"/>
    <p:sldId id="359" r:id="rId13"/>
    <p:sldId id="360" r:id="rId14"/>
    <p:sldId id="373" r:id="rId15"/>
    <p:sldId id="374" r:id="rId16"/>
    <p:sldId id="375" r:id="rId17"/>
    <p:sldId id="376" r:id="rId18"/>
    <p:sldId id="361" r:id="rId19"/>
    <p:sldId id="362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11/05/2019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Gafsa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Gafsa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2997" y="5769676"/>
            <a:ext cx="187262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23 avril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5404" y="5769676"/>
            <a:ext cx="22910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6237312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Fruits et légumes: colmater le trou au niveau de la surface de vente.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8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616530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rouget présenté à la vente manquait de fraicheur.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0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59632" y="3385373"/>
            <a:ext cx="2677406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absence de produits de nettoyage au nivea</a:t>
            </a:r>
            <a:r>
              <a:rPr lang="fr-FR" sz="1600" b="1" dirty="0" smtClean="0">
                <a:solidFill>
                  <a:srgbClr val="0070C0"/>
                </a:solidFill>
              </a:rPr>
              <a:t>u de la centrale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582144" cy="477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1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6165304"/>
            <a:ext cx="619268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</a:t>
            </a:r>
            <a:r>
              <a:rPr lang="fr-FR" sz="1600" b="1" dirty="0" smtClean="0">
                <a:solidFill>
                  <a:srgbClr val="0070C0"/>
                </a:solidFill>
              </a:rPr>
              <a:t>oissonnerie: traces de rouilles sur la pelle à glace.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65" y="141277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0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15" y="141277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6165304"/>
            <a:ext cx="741682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</a:t>
            </a:r>
            <a:r>
              <a:rPr lang="fr-FR" sz="1600" b="1" dirty="0" smtClean="0">
                <a:solidFill>
                  <a:srgbClr val="0070C0"/>
                </a:solidFill>
              </a:rPr>
              <a:t>oissonnerie: Caisses sales et poissons manquaient de glaçage  en chambre froide.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2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690156" cy="492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03648" y="2708920"/>
            <a:ext cx="2029334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renforcer les opérations  de nettoyage du bac surgelé.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82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43608" y="6021288"/>
            <a:ext cx="705678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fruits et légumes: Renforcer les opérations de nettoyage et de désinfection du poste de pesée.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79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65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20835" y="6056784"/>
            <a:ext cx="705678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fruits et légumes: Meuble quatrième gamme écaillé.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22586" y="6021288"/>
            <a:ext cx="561662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CF(+) </a:t>
            </a:r>
            <a:r>
              <a:rPr lang="fr-FR" sz="1600" b="1" dirty="0" smtClean="0">
                <a:solidFill>
                  <a:srgbClr val="0070C0"/>
                </a:solidFill>
              </a:rPr>
              <a:t>fruits et légumes / olives</a:t>
            </a:r>
            <a:r>
              <a:rPr lang="fr-FR" sz="1600" b="1" dirty="0" smtClean="0">
                <a:solidFill>
                  <a:srgbClr val="0070C0"/>
                </a:solidFill>
              </a:rPr>
              <a:t>: La résine du sol à ce niveau était écaillée.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10" y="1268760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90464" y="628783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0070C0"/>
                </a:solidFill>
              </a:rPr>
              <a:t>PLS: Renforcer </a:t>
            </a:r>
            <a:r>
              <a:rPr lang="fr-FR" sz="1600" b="1" dirty="0" smtClean="0">
                <a:solidFill>
                  <a:srgbClr val="0070C0"/>
                </a:solidFill>
              </a:rPr>
              <a:t>le nettoyage </a:t>
            </a:r>
            <a:r>
              <a:rPr lang="fr-FR" sz="1600" b="1" dirty="0" smtClean="0">
                <a:solidFill>
                  <a:srgbClr val="0070C0"/>
                </a:solidFill>
              </a:rPr>
              <a:t>du linéaire crèmerie.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468" y="1124744"/>
            <a:ext cx="3624064" cy="271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77" y="3319000"/>
            <a:ext cx="3848283" cy="28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08" y="3818384"/>
            <a:ext cx="3611457" cy="233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la planche de découpe de la boucherie doit remplacée (état d’usure avancée entravant son nettoyage).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96752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7584" y="6118557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Mettre à disposition une poubelle à pédale.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12" y="136779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5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43236" y="6097651"/>
            <a:ext cx="727280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</a:t>
            </a:r>
            <a:r>
              <a:rPr lang="fr-FR" sz="1600" b="1" dirty="0" smtClean="0">
                <a:solidFill>
                  <a:srgbClr val="0070C0"/>
                </a:solidFill>
              </a:rPr>
              <a:t>Présence de </a:t>
            </a:r>
            <a:r>
              <a:rPr lang="fr-FR" sz="1600" b="1" dirty="0" smtClean="0">
                <a:solidFill>
                  <a:srgbClr val="0070C0"/>
                </a:solidFill>
              </a:rPr>
              <a:t>04 sacs de viandes emballées dont la DLC est dépassée (23/04/2019).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0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99592" y="6118557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présence de traces de rouilles au sa d’entrée de la boucherie.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74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7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436096" y="3211911"/>
            <a:ext cx="249406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affiches moisies au laboratoire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506617" cy="467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7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606562" y="6165304"/>
            <a:ext cx="604867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Sol de la chambre froide est </a:t>
            </a:r>
            <a:r>
              <a:rPr lang="fr-FR" sz="1600" b="1" dirty="0" smtClean="0">
                <a:solidFill>
                  <a:srgbClr val="0070C0"/>
                </a:solidFill>
              </a:rPr>
              <a:t>sale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86" y="141277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0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638132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Escalope de poulet non protégé en chambre froide.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3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95966" y="5978896"/>
            <a:ext cx="756084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compléter les informations relatives à la vente sur les cadenciers.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8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11820</TotalTime>
  <Words>241</Words>
  <Application>Microsoft Office PowerPoint</Application>
  <PresentationFormat>Affichage à l'écran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304</cp:revision>
  <cp:lastPrinted>2016-02-08T19:41:58Z</cp:lastPrinted>
  <dcterms:created xsi:type="dcterms:W3CDTF">2014-03-07T09:21:22Z</dcterms:created>
  <dcterms:modified xsi:type="dcterms:W3CDTF">2019-05-11T13:58:00Z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3054255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