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314" r:id="rId3"/>
    <p:sldId id="349" r:id="rId4"/>
    <p:sldId id="346" r:id="rId5"/>
    <p:sldId id="284" r:id="rId6"/>
    <p:sldId id="348" r:id="rId7"/>
    <p:sldId id="335" r:id="rId8"/>
    <p:sldId id="336" r:id="rId9"/>
    <p:sldId id="350" r:id="rId10"/>
    <p:sldId id="351" r:id="rId11"/>
    <p:sldId id="352" r:id="rId12"/>
    <p:sldId id="353" r:id="rId13"/>
    <p:sldId id="354" r:id="rId14"/>
    <p:sldId id="355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Gafsa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Gafsa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8" y="5769676"/>
            <a:ext cx="261161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14 septembre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41549" y="616530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 / charcuterie: </a:t>
            </a:r>
            <a:r>
              <a:rPr lang="fr-FR" b="1" dirty="0" smtClean="0">
                <a:solidFill>
                  <a:srgbClr val="0070C0"/>
                </a:solidFill>
              </a:rPr>
              <a:t> Peinture écaillée du meuble froid. </a:t>
            </a:r>
          </a:p>
        </p:txBody>
      </p:sp>
    </p:spTree>
    <p:extLst>
      <p:ext uri="{BB962C8B-B14F-4D97-AF65-F5344CB8AC3E}">
        <p14:creationId xmlns:p14="http://schemas.microsoft.com/office/powerpoint/2010/main" val="57360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41549" y="616530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Boucherie/</a:t>
            </a:r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 Peinture écaillée du meuble libre service.</a:t>
            </a:r>
          </a:p>
        </p:txBody>
      </p:sp>
    </p:spTree>
    <p:extLst>
      <p:ext uri="{BB962C8B-B14F-4D97-AF65-F5344CB8AC3E}">
        <p14:creationId xmlns:p14="http://schemas.microsoft.com/office/powerpoint/2010/main" val="412269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41549" y="616530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/ </a:t>
            </a:r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 Accumulation de grande quantité de givre au niveau de l’évaporateur de la chambre froide volaille.</a:t>
            </a:r>
          </a:p>
        </p:txBody>
      </p:sp>
    </p:spTree>
    <p:extLst>
      <p:ext uri="{BB962C8B-B14F-4D97-AF65-F5344CB8AC3E}">
        <p14:creationId xmlns:p14="http://schemas.microsoft.com/office/powerpoint/2010/main" val="412072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41549" y="616530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 Pas de vérification mensuelle du thermomètre à sonde depuis juin 2018..</a:t>
            </a:r>
          </a:p>
        </p:txBody>
      </p:sp>
    </p:spTree>
    <p:extLst>
      <p:ext uri="{BB962C8B-B14F-4D97-AF65-F5344CB8AC3E}">
        <p14:creationId xmlns:p14="http://schemas.microsoft.com/office/powerpoint/2010/main" val="248410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41549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/ </a:t>
            </a:r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 Prévoir le rabotage de la planche de découpe des volailles.</a:t>
            </a:r>
          </a:p>
        </p:txBody>
      </p:sp>
    </p:spTree>
    <p:extLst>
      <p:ext uri="{BB962C8B-B14F-4D97-AF65-F5344CB8AC3E}">
        <p14:creationId xmlns:p14="http://schemas.microsoft.com/office/powerpoint/2010/main" val="108633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PLS:</a:t>
            </a:r>
            <a:r>
              <a:rPr lang="fr-FR" sz="1600" b="1" dirty="0" smtClean="0">
                <a:solidFill>
                  <a:srgbClr val="0070C0"/>
                </a:solidFill>
              </a:rPr>
              <a:t>  Etiquette auto collante vient compléter les mentions obligatoires de l’étiquetage en infraction à la règlementation en vigueur.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60" y="1556792"/>
            <a:ext cx="69110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456030" cy="4195041"/>
          </a:xfrm>
        </p:spPr>
      </p:pic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PLS:</a:t>
            </a:r>
            <a:r>
              <a:rPr lang="fr-FR" sz="1600" b="1" dirty="0" smtClean="0">
                <a:solidFill>
                  <a:srgbClr val="0070C0"/>
                </a:solidFill>
              </a:rPr>
              <a:t>  Accumulation du givre au niveau de l’évaporateur de la chambre froide négative. </a:t>
            </a:r>
          </a:p>
        </p:txBody>
      </p:sp>
    </p:spTree>
    <p:extLst>
      <p:ext uri="{BB962C8B-B14F-4D97-AF65-F5344CB8AC3E}">
        <p14:creationId xmlns:p14="http://schemas.microsoft.com/office/powerpoint/2010/main" val="268850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86204" y="5733256"/>
            <a:ext cx="70289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Terminal de cuisson:</a:t>
            </a:r>
            <a:r>
              <a:rPr lang="fr-FR" altLang="fr-FR" b="1" dirty="0" smtClean="0">
                <a:solidFill>
                  <a:srgbClr val="0070C0"/>
                </a:solidFill>
              </a:rPr>
              <a:t>  Destructeur électronique d’insectes volants non fonctionnel.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9" y="1340768"/>
            <a:ext cx="7380312" cy="415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 Caisse sale et cassée est utilisée pour présenter les légumes suivi.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7" y="1484784"/>
            <a:ext cx="716704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55514" y="5951021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FLEG: </a:t>
            </a:r>
            <a:r>
              <a:rPr lang="fr-FR" b="1" dirty="0" smtClean="0">
                <a:solidFill>
                  <a:srgbClr val="0070C0"/>
                </a:solidFill>
              </a:rPr>
              <a:t> Ecoulement d’eau à partir de la conduite d’évacuation des eaux de dégivrage du groupe frigorifique de la chambre froide.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Poissonnerie: </a:t>
            </a:r>
            <a:r>
              <a:rPr lang="fr-FR" sz="1600" b="1" dirty="0" smtClean="0">
                <a:solidFill>
                  <a:srgbClr val="0070C0"/>
                </a:solidFill>
              </a:rPr>
              <a:t> Renforcer le nettoyage du sol de la chambre froide poissons.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9" y="1412776"/>
            <a:ext cx="7643591" cy="43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 Piqures de rouille sur les pelles à glaçon.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4" y="1484784"/>
            <a:ext cx="7092280" cy="399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" y="1268760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55513" y="5949280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 Décollement de la peinture du sol et accumulation de débris organiques à l’intérieur des caniveaux.</a:t>
            </a:r>
          </a:p>
        </p:txBody>
      </p:sp>
    </p:spTree>
    <p:extLst>
      <p:ext uri="{BB962C8B-B14F-4D97-AF65-F5344CB8AC3E}">
        <p14:creationId xmlns:p14="http://schemas.microsoft.com/office/powerpoint/2010/main" val="3660935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11650</TotalTime>
  <Words>209</Words>
  <Application>Microsoft Office PowerPoint</Application>
  <PresentationFormat>Affichage à l'écran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283</cp:revision>
  <cp:lastPrinted>2016-02-08T19:41:58Z</cp:lastPrinted>
  <dcterms:created xsi:type="dcterms:W3CDTF">2014-03-07T09:21:22Z</dcterms:created>
  <dcterms:modified xsi:type="dcterms:W3CDTF">2018-10-03T08:51:22Z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