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14" r:id="rId3"/>
    <p:sldId id="346" r:id="rId4"/>
    <p:sldId id="284" r:id="rId5"/>
    <p:sldId id="335" r:id="rId6"/>
    <p:sldId id="336" r:id="rId7"/>
    <p:sldId id="349" r:id="rId8"/>
    <p:sldId id="350" r:id="rId9"/>
    <p:sldId id="352" r:id="rId10"/>
    <p:sldId id="353" r:id="rId11"/>
    <p:sldId id="354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04/07/2018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04/07/2018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Gafsa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Gafsa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9531" y="5769676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3295" y="5746593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9857" y="544522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givre au niveau du meuble froid des produits surgelés.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" y="1465803"/>
            <a:ext cx="4283968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02" y="1465803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9857" y="4725144"/>
            <a:ext cx="746090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Vestiaires: Absence distributeur papier dans les sanitaires femmes.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papier essuie mains au niveau des sanitaires hommes.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08" y="1352386"/>
            <a:ext cx="3899925" cy="292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2386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</a:t>
            </a:r>
            <a:r>
              <a:rPr lang="fr-FR" sz="1600" b="1" dirty="0" err="1" smtClean="0">
                <a:solidFill>
                  <a:srgbClr val="0070C0"/>
                </a:solidFill>
              </a:rPr>
              <a:t>pât</a:t>
            </a:r>
            <a:r>
              <a:rPr lang="fr-FR" sz="1600" b="1" dirty="0" smtClean="0">
                <a:solidFill>
                  <a:srgbClr val="0070C0"/>
                </a:solidFill>
              </a:rPr>
              <a:t>: L’évaporateur était endommagé au niveau de la chambre froide positive.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363838" cy="448511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630898" y="2636912"/>
            <a:ext cx="1453270" cy="93610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86204" y="5805264"/>
            <a:ext cx="702894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/</a:t>
            </a:r>
            <a:r>
              <a:rPr lang="fr-FR" alt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altLang="fr-FR" b="1" dirty="0" smtClean="0">
                <a:solidFill>
                  <a:srgbClr val="0070C0"/>
                </a:solidFill>
              </a:rPr>
              <a:t>: Les dates d’ouvertures étaient inscrites seulement le jours d’entame.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Manque d’enregistrement du nombre de pièces.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0675" y="-41963"/>
            <a:ext cx="4840002" cy="645333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156176" y="1340768"/>
            <a:ext cx="648072" cy="237626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64088" y="2924944"/>
            <a:ext cx="792088" cy="6480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707904" y="3784972"/>
            <a:ext cx="2843808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 et fromages: Présence de 10 morceaux de </a:t>
            </a:r>
            <a:r>
              <a:rPr lang="fr-FR" sz="1600" b="1" dirty="0" err="1" smtClean="0">
                <a:solidFill>
                  <a:srgbClr val="0070C0"/>
                </a:solidFill>
              </a:rPr>
              <a:t>chamia</a:t>
            </a:r>
            <a:r>
              <a:rPr lang="fr-FR" sz="1600" b="1" dirty="0" smtClean="0">
                <a:solidFill>
                  <a:srgbClr val="0070C0"/>
                </a:solidFill>
              </a:rPr>
              <a:t> emballés et non identifiés.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morceaux de fromages et le boudin de salami entamés n’étaient pas étiquetés.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38" y="1340647"/>
            <a:ext cx="1847331" cy="24631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4149"/>
            <a:ext cx="2843808" cy="2132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7" y="4023471"/>
            <a:ext cx="2843808" cy="21328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8" y="1340647"/>
            <a:ext cx="2843808" cy="21328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65" y="3860097"/>
            <a:ext cx="1844704" cy="24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26360" y="4894281"/>
            <a:ext cx="7468294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meuble d ’exposition </a:t>
            </a:r>
            <a:r>
              <a:rPr lang="fr-FR" sz="1600" b="1" dirty="0" smtClean="0">
                <a:solidFill>
                  <a:srgbClr val="0070C0"/>
                </a:solidFill>
              </a:rPr>
              <a:t>ne protègent pas totalement les produits</a:t>
            </a:r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smtClean="0">
                <a:solidFill>
                  <a:srgbClr val="0070C0"/>
                </a:solidFill>
              </a:rPr>
              <a:t>Les température de cuisson n’étaient pas </a:t>
            </a:r>
            <a:r>
              <a:rPr lang="fr-FR" sz="1600" b="1" dirty="0" smtClean="0">
                <a:solidFill>
                  <a:srgbClr val="0070C0"/>
                </a:solidFill>
              </a:rPr>
              <a:t>enregistrées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Le remplissage des cases du tableau </a:t>
            </a:r>
            <a:r>
              <a:rPr lang="fr-FR" sz="1600" b="1" dirty="0" smtClean="0">
                <a:solidFill>
                  <a:srgbClr val="0070C0"/>
                </a:solidFill>
              </a:rPr>
              <a:t>des </a:t>
            </a:r>
            <a:r>
              <a:rPr lang="fr-FR" sz="1600" b="1" dirty="0">
                <a:solidFill>
                  <a:srgbClr val="0070C0"/>
                </a:solidFill>
              </a:rPr>
              <a:t>ventes et </a:t>
            </a:r>
            <a:r>
              <a:rPr lang="fr-FR" sz="1600" b="1" dirty="0" smtClean="0">
                <a:solidFill>
                  <a:srgbClr val="0070C0"/>
                </a:solidFill>
              </a:rPr>
              <a:t>des casses </a:t>
            </a:r>
            <a:r>
              <a:rPr lang="fr-FR" sz="1600" b="1" dirty="0">
                <a:solidFill>
                  <a:srgbClr val="0070C0"/>
                </a:solidFill>
              </a:rPr>
              <a:t>sur la feuille de traçabilité n'était pas réalisé.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7" y="1268760"/>
            <a:ext cx="4475989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" y="1268760"/>
            <a:ext cx="4475989" cy="335699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724128" y="2564904"/>
            <a:ext cx="432048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652120" y="3379304"/>
            <a:ext cx="432048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7236296" y="1457400"/>
            <a:ext cx="1802790" cy="276368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</a:t>
            </a:r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: Les quantités de poulets n'étaient pas </a:t>
            </a:r>
            <a:r>
              <a:rPr lang="fr-FR" b="1" dirty="0" smtClean="0">
                <a:solidFill>
                  <a:srgbClr val="0070C0"/>
                </a:solidFill>
              </a:rPr>
              <a:t>enregistrées </a:t>
            </a:r>
            <a:r>
              <a:rPr lang="fr-FR" b="1" dirty="0">
                <a:solidFill>
                  <a:srgbClr val="0070C0"/>
                </a:solidFill>
              </a:rPr>
              <a:t>sur la feuille de traçabilité du 25/06/18.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9911" y="1412776"/>
            <a:ext cx="5532107" cy="414908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6228184" y="3645024"/>
            <a:ext cx="360040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5148064" y="3717032"/>
            <a:ext cx="360040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3635896" y="3717032"/>
            <a:ext cx="360040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08" y="1340768"/>
            <a:ext cx="4355976" cy="3266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355976" cy="32669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5589240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</a:t>
            </a:r>
            <a:r>
              <a:rPr lang="fr-FR" b="1" dirty="0" smtClean="0">
                <a:solidFill>
                  <a:srgbClr val="0070C0"/>
                </a:solidFill>
              </a:rPr>
              <a:t>Manque de louches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4427420" cy="33205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9857" y="544522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Les boules de harissa n’étaient pas </a:t>
            </a:r>
            <a:r>
              <a:rPr lang="fr-FR" b="1" dirty="0" smtClean="0">
                <a:solidFill>
                  <a:srgbClr val="0070C0"/>
                </a:solidFill>
              </a:rPr>
              <a:t>identifiées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2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9857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trace de </a:t>
            </a:r>
            <a:r>
              <a:rPr lang="fr-FR" b="1" dirty="0" smtClean="0">
                <a:solidFill>
                  <a:srgbClr val="0070C0"/>
                </a:solidFill>
              </a:rPr>
              <a:t>crème glacée au </a:t>
            </a:r>
            <a:r>
              <a:rPr lang="fr-FR" b="1" dirty="0">
                <a:solidFill>
                  <a:srgbClr val="0070C0"/>
                </a:solidFill>
              </a:rPr>
              <a:t>niveau du meuble des produits surgelés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4343" y="714121"/>
            <a:ext cx="4191930" cy="558924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771800" y="3356992"/>
            <a:ext cx="2880320" cy="93610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11860</TotalTime>
  <Words>165</Words>
  <Application>Microsoft Office PowerPoint</Application>
  <PresentationFormat>Affichage à l'écran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290</cp:revision>
  <cp:lastPrinted>2016-02-08T19:41:58Z</cp:lastPrinted>
  <dcterms:created xsi:type="dcterms:W3CDTF">2014-03-07T09:21:22Z</dcterms:created>
  <dcterms:modified xsi:type="dcterms:W3CDTF">2018-07-04T13:28:16Z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